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160" b="1" i="0" u="none" strike="noStrike" baseline="0" dirty="0" err="1" smtClean="0"/>
              <a:t>Situa</a:t>
            </a:r>
            <a:r>
              <a:rPr lang="ro-RO" sz="2160" b="1" i="0" u="none" strike="noStrike" baseline="0" dirty="0" smtClean="0"/>
              <a:t>ţia în l</a:t>
            </a:r>
            <a:r>
              <a:rPr lang="en-US" sz="2160" b="1" i="0" u="none" strike="noStrike" baseline="0" dirty="0" err="1" smtClean="0"/>
              <a:t>una</a:t>
            </a:r>
            <a:r>
              <a:rPr lang="en-US" sz="2160" b="1" i="0" u="none" strike="noStrike" baseline="0" dirty="0" smtClean="0"/>
              <a:t> </a:t>
            </a:r>
            <a:r>
              <a:rPr lang="en-US" sz="2160" b="1" i="0" u="none" strike="noStrike" baseline="0" dirty="0" err="1" smtClean="0"/>
              <a:t>octombrie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Rute interne - autocar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7200</c:v>
                </c:pt>
                <c:pt idx="1">
                  <c:v>4000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Rute externe - autocar</c:v>
                </c:pt>
              </c:strCache>
            </c:strRef>
          </c:tx>
          <c:spPr>
            <a:solidFill>
              <a:srgbClr val="002060"/>
            </a:solidFill>
          </c:spPr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10000</c:v>
                </c:pt>
                <c:pt idx="1">
                  <c:v>8000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Rute externe - avion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12000</c:v>
                </c:pt>
                <c:pt idx="1">
                  <c:v>10000</c:v>
                </c:pt>
              </c:numCache>
            </c:numRef>
          </c:val>
        </c:ser>
        <c:axId val="46552192"/>
        <c:axId val="68439040"/>
      </c:barChart>
      <c:catAx>
        <c:axId val="46552192"/>
        <c:scaling>
          <c:orientation val="minMax"/>
        </c:scaling>
        <c:axPos val="b"/>
        <c:tickLblPos val="nextTo"/>
        <c:txPr>
          <a:bodyPr/>
          <a:lstStyle/>
          <a:p>
            <a: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pPr>
            <a:endParaRPr lang="en-US"/>
          </a:p>
        </c:txPr>
        <c:crossAx val="68439040"/>
        <c:crosses val="autoZero"/>
        <c:auto val="1"/>
        <c:lblAlgn val="ctr"/>
        <c:lblOffset val="100"/>
      </c:catAx>
      <c:valAx>
        <c:axId val="684390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pPr>
            <a:endParaRPr lang="en-US"/>
          </a:p>
        </c:txPr>
        <c:crossAx val="465521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0DD7A6-B3CE-4881-ABA3-4A3AA1CAB9C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1C53D-39D2-406B-9A0A-8DB4E1E1FA35}">
      <dgm:prSet phldrT="[Text]"/>
      <dgm:spPr/>
      <dgm:t>
        <a:bodyPr/>
        <a:lstStyle/>
        <a:p>
          <a:r>
            <a:rPr lang="ro-RO" dirty="0" smtClean="0"/>
            <a:t>Deplasări</a:t>
          </a:r>
          <a:endParaRPr lang="en-US" dirty="0"/>
        </a:p>
      </dgm:t>
    </dgm:pt>
    <dgm:pt modelId="{8A238D03-B475-4166-92B8-BBA7E94A14D8}" type="parTrans" cxnId="{00F6EF69-125F-47ED-837D-32B29C64BD59}">
      <dgm:prSet/>
      <dgm:spPr/>
      <dgm:t>
        <a:bodyPr/>
        <a:lstStyle/>
        <a:p>
          <a:endParaRPr lang="en-US"/>
        </a:p>
      </dgm:t>
    </dgm:pt>
    <dgm:pt modelId="{59419C3B-A9AD-4E54-B54A-88688C5D653C}" type="sibTrans" cxnId="{00F6EF69-125F-47ED-837D-32B29C64BD59}">
      <dgm:prSet/>
      <dgm:spPr/>
      <dgm:t>
        <a:bodyPr/>
        <a:lstStyle/>
        <a:p>
          <a:endParaRPr lang="en-US"/>
        </a:p>
      </dgm:t>
    </dgm:pt>
    <dgm:pt modelId="{F7964AA2-9DDA-42C6-A77A-BE40DA312278}">
      <dgm:prSet phldrT="[Text]"/>
      <dgm:spPr/>
      <dgm:t>
        <a:bodyPr/>
        <a:lstStyle/>
        <a:p>
          <a:r>
            <a:rPr lang="ro-RO" dirty="0" smtClean="0"/>
            <a:t>cu autocarul</a:t>
          </a:r>
          <a:endParaRPr lang="en-US" dirty="0"/>
        </a:p>
      </dgm:t>
    </dgm:pt>
    <dgm:pt modelId="{9B2C8BC1-C2CB-4814-A659-304C0235477C}" type="parTrans" cxnId="{5EACBFF2-F0D3-49BD-B95E-D0780CE805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FF8A1564-8631-4F81-B954-6B378B038E7C}" type="sibTrans" cxnId="{5EACBFF2-F0D3-49BD-B95E-D0780CE80507}">
      <dgm:prSet/>
      <dgm:spPr/>
      <dgm:t>
        <a:bodyPr/>
        <a:lstStyle/>
        <a:p>
          <a:endParaRPr lang="en-US"/>
        </a:p>
      </dgm:t>
    </dgm:pt>
    <dgm:pt modelId="{BF68D384-9702-411D-A6BD-F47DEA9D8613}">
      <dgm:prSet phldrT="[Text]"/>
      <dgm:spPr/>
      <dgm:t>
        <a:bodyPr/>
        <a:lstStyle/>
        <a:p>
          <a:r>
            <a:rPr lang="ro-RO" dirty="0" smtClean="0"/>
            <a:t>cu avionul</a:t>
          </a:r>
          <a:endParaRPr lang="en-US" dirty="0"/>
        </a:p>
      </dgm:t>
    </dgm:pt>
    <dgm:pt modelId="{B93AF68D-5D0D-4230-BD31-E9DD49322AA4}" type="parTrans" cxnId="{108AF3B9-9C12-4CE9-9FA3-851E0C2ADEE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8DA712F4-B530-408A-BFC4-E509678ED51B}" type="sibTrans" cxnId="{108AF3B9-9C12-4CE9-9FA3-851E0C2ADEEB}">
      <dgm:prSet/>
      <dgm:spPr/>
      <dgm:t>
        <a:bodyPr/>
        <a:lstStyle/>
        <a:p>
          <a:endParaRPr lang="en-US"/>
        </a:p>
      </dgm:t>
    </dgm:pt>
    <dgm:pt modelId="{FCB2D0E3-5BB8-4F63-B13A-089E0993163B}" type="pres">
      <dgm:prSet presAssocID="{170DD7A6-B3CE-4881-ABA3-4A3AA1CAB9C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79D476-446B-454B-A9A4-638A0EFA0E7D}" type="pres">
      <dgm:prSet presAssocID="{16C1C53D-39D2-406B-9A0A-8DB4E1E1FA35}" presName="root1" presStyleCnt="0"/>
      <dgm:spPr/>
    </dgm:pt>
    <dgm:pt modelId="{102585AE-0BCB-4B0F-B96C-A15380390EC3}" type="pres">
      <dgm:prSet presAssocID="{16C1C53D-39D2-406B-9A0A-8DB4E1E1FA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3CCA28-8E55-4A72-83E7-4FD1040B0F7C}" type="pres">
      <dgm:prSet presAssocID="{16C1C53D-39D2-406B-9A0A-8DB4E1E1FA35}" presName="level2hierChild" presStyleCnt="0"/>
      <dgm:spPr/>
    </dgm:pt>
    <dgm:pt modelId="{B64947DC-0BA9-4A1A-A2A6-7C373AA0D601}" type="pres">
      <dgm:prSet presAssocID="{9B2C8BC1-C2CB-4814-A659-304C0235477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A6649F3A-259C-4B25-8ACB-190F6688FD2F}" type="pres">
      <dgm:prSet presAssocID="{9B2C8BC1-C2CB-4814-A659-304C0235477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E00AB933-FCBB-4CBA-8151-B022387B92FF}" type="pres">
      <dgm:prSet presAssocID="{F7964AA2-9DDA-42C6-A77A-BE40DA312278}" presName="root2" presStyleCnt="0"/>
      <dgm:spPr/>
    </dgm:pt>
    <dgm:pt modelId="{00F561E6-42B5-43C3-BA21-743F8237A375}" type="pres">
      <dgm:prSet presAssocID="{F7964AA2-9DDA-42C6-A77A-BE40DA31227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44867-B748-4FAA-A997-27C91CDF853B}" type="pres">
      <dgm:prSet presAssocID="{F7964AA2-9DDA-42C6-A77A-BE40DA312278}" presName="level3hierChild" presStyleCnt="0"/>
      <dgm:spPr/>
    </dgm:pt>
    <dgm:pt modelId="{2D55D88C-F4D0-44E9-8B2A-AF8EE416DF09}" type="pres">
      <dgm:prSet presAssocID="{B93AF68D-5D0D-4230-BD31-E9DD49322AA4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EA536A86-657B-421D-A2B7-85E1BB219532}" type="pres">
      <dgm:prSet presAssocID="{B93AF68D-5D0D-4230-BD31-E9DD49322AA4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246F711-2BC6-4B38-BD2F-B3BE4E60F14E}" type="pres">
      <dgm:prSet presAssocID="{BF68D384-9702-411D-A6BD-F47DEA9D8613}" presName="root2" presStyleCnt="0"/>
      <dgm:spPr/>
    </dgm:pt>
    <dgm:pt modelId="{A0E28AD2-CF8B-438F-B5F1-A9F8FA6E661E}" type="pres">
      <dgm:prSet presAssocID="{BF68D384-9702-411D-A6BD-F47DEA9D861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EFB029-3F63-4FCE-895A-A42896DF494D}" type="pres">
      <dgm:prSet presAssocID="{BF68D384-9702-411D-A6BD-F47DEA9D8613}" presName="level3hierChild" presStyleCnt="0"/>
      <dgm:spPr/>
    </dgm:pt>
  </dgm:ptLst>
  <dgm:cxnLst>
    <dgm:cxn modelId="{05C7F40A-443D-4455-A3BA-7AA23EC47266}" type="presOf" srcId="{16C1C53D-39D2-406B-9A0A-8DB4E1E1FA35}" destId="{102585AE-0BCB-4B0F-B96C-A15380390EC3}" srcOrd="0" destOrd="0" presId="urn:microsoft.com/office/officeart/2005/8/layout/hierarchy2"/>
    <dgm:cxn modelId="{B47D7C9A-C71C-4F33-86DF-B942835A911D}" type="presOf" srcId="{B93AF68D-5D0D-4230-BD31-E9DD49322AA4}" destId="{2D55D88C-F4D0-44E9-8B2A-AF8EE416DF09}" srcOrd="0" destOrd="0" presId="urn:microsoft.com/office/officeart/2005/8/layout/hierarchy2"/>
    <dgm:cxn modelId="{455833DB-83B0-4276-9BE0-DE6273D5CF0F}" type="presOf" srcId="{B93AF68D-5D0D-4230-BD31-E9DD49322AA4}" destId="{EA536A86-657B-421D-A2B7-85E1BB219532}" srcOrd="1" destOrd="0" presId="urn:microsoft.com/office/officeart/2005/8/layout/hierarchy2"/>
    <dgm:cxn modelId="{1B5B97A9-BA4A-415C-B2AE-0034744BFE8A}" type="presOf" srcId="{9B2C8BC1-C2CB-4814-A659-304C0235477C}" destId="{B64947DC-0BA9-4A1A-A2A6-7C373AA0D601}" srcOrd="0" destOrd="0" presId="urn:microsoft.com/office/officeart/2005/8/layout/hierarchy2"/>
    <dgm:cxn modelId="{D671FF2F-0C2B-4AC3-8027-4A4FC8DD770D}" type="presOf" srcId="{BF68D384-9702-411D-A6BD-F47DEA9D8613}" destId="{A0E28AD2-CF8B-438F-B5F1-A9F8FA6E661E}" srcOrd="0" destOrd="0" presId="urn:microsoft.com/office/officeart/2005/8/layout/hierarchy2"/>
    <dgm:cxn modelId="{108AF3B9-9C12-4CE9-9FA3-851E0C2ADEEB}" srcId="{16C1C53D-39D2-406B-9A0A-8DB4E1E1FA35}" destId="{BF68D384-9702-411D-A6BD-F47DEA9D8613}" srcOrd="1" destOrd="0" parTransId="{B93AF68D-5D0D-4230-BD31-E9DD49322AA4}" sibTransId="{8DA712F4-B530-408A-BFC4-E509678ED51B}"/>
    <dgm:cxn modelId="{5EACBFF2-F0D3-49BD-B95E-D0780CE80507}" srcId="{16C1C53D-39D2-406B-9A0A-8DB4E1E1FA35}" destId="{F7964AA2-9DDA-42C6-A77A-BE40DA312278}" srcOrd="0" destOrd="0" parTransId="{9B2C8BC1-C2CB-4814-A659-304C0235477C}" sibTransId="{FF8A1564-8631-4F81-B954-6B378B038E7C}"/>
    <dgm:cxn modelId="{00F6EF69-125F-47ED-837D-32B29C64BD59}" srcId="{170DD7A6-B3CE-4881-ABA3-4A3AA1CAB9C0}" destId="{16C1C53D-39D2-406B-9A0A-8DB4E1E1FA35}" srcOrd="0" destOrd="0" parTransId="{8A238D03-B475-4166-92B8-BBA7E94A14D8}" sibTransId="{59419C3B-A9AD-4E54-B54A-88688C5D653C}"/>
    <dgm:cxn modelId="{75CF635A-DC12-4B53-A4D0-1B4F05C4FD76}" type="presOf" srcId="{170DD7A6-B3CE-4881-ABA3-4A3AA1CAB9C0}" destId="{FCB2D0E3-5BB8-4F63-B13A-089E0993163B}" srcOrd="0" destOrd="0" presId="urn:microsoft.com/office/officeart/2005/8/layout/hierarchy2"/>
    <dgm:cxn modelId="{1A87F63D-4EC6-4CCA-909D-E689A1F61B8B}" type="presOf" srcId="{F7964AA2-9DDA-42C6-A77A-BE40DA312278}" destId="{00F561E6-42B5-43C3-BA21-743F8237A375}" srcOrd="0" destOrd="0" presId="urn:microsoft.com/office/officeart/2005/8/layout/hierarchy2"/>
    <dgm:cxn modelId="{48FD15E8-B610-43F6-ADDB-1133D314E5C3}" type="presOf" srcId="{9B2C8BC1-C2CB-4814-A659-304C0235477C}" destId="{A6649F3A-259C-4B25-8ACB-190F6688FD2F}" srcOrd="1" destOrd="0" presId="urn:microsoft.com/office/officeart/2005/8/layout/hierarchy2"/>
    <dgm:cxn modelId="{7CC0C1FE-9044-40AF-8619-0F2EFBF227E9}" type="presParOf" srcId="{FCB2D0E3-5BB8-4F63-B13A-089E0993163B}" destId="{3479D476-446B-454B-A9A4-638A0EFA0E7D}" srcOrd="0" destOrd="0" presId="urn:microsoft.com/office/officeart/2005/8/layout/hierarchy2"/>
    <dgm:cxn modelId="{A5860500-DE4B-484A-AB2B-C4F0035D5CD7}" type="presParOf" srcId="{3479D476-446B-454B-A9A4-638A0EFA0E7D}" destId="{102585AE-0BCB-4B0F-B96C-A15380390EC3}" srcOrd="0" destOrd="0" presId="urn:microsoft.com/office/officeart/2005/8/layout/hierarchy2"/>
    <dgm:cxn modelId="{67203097-3AF8-428A-BA5A-9AB180456678}" type="presParOf" srcId="{3479D476-446B-454B-A9A4-638A0EFA0E7D}" destId="{F03CCA28-8E55-4A72-83E7-4FD1040B0F7C}" srcOrd="1" destOrd="0" presId="urn:microsoft.com/office/officeart/2005/8/layout/hierarchy2"/>
    <dgm:cxn modelId="{2CE53F7E-0922-4482-96A5-EEB152974781}" type="presParOf" srcId="{F03CCA28-8E55-4A72-83E7-4FD1040B0F7C}" destId="{B64947DC-0BA9-4A1A-A2A6-7C373AA0D601}" srcOrd="0" destOrd="0" presId="urn:microsoft.com/office/officeart/2005/8/layout/hierarchy2"/>
    <dgm:cxn modelId="{64C7A7BB-3E01-408D-ACF2-35C1F8284637}" type="presParOf" srcId="{B64947DC-0BA9-4A1A-A2A6-7C373AA0D601}" destId="{A6649F3A-259C-4B25-8ACB-190F6688FD2F}" srcOrd="0" destOrd="0" presId="urn:microsoft.com/office/officeart/2005/8/layout/hierarchy2"/>
    <dgm:cxn modelId="{8406AE6F-A35E-485E-AE2A-A725AA034099}" type="presParOf" srcId="{F03CCA28-8E55-4A72-83E7-4FD1040B0F7C}" destId="{E00AB933-FCBB-4CBA-8151-B022387B92FF}" srcOrd="1" destOrd="0" presId="urn:microsoft.com/office/officeart/2005/8/layout/hierarchy2"/>
    <dgm:cxn modelId="{6A97AD47-D994-4877-9750-D308A120AF95}" type="presParOf" srcId="{E00AB933-FCBB-4CBA-8151-B022387B92FF}" destId="{00F561E6-42B5-43C3-BA21-743F8237A375}" srcOrd="0" destOrd="0" presId="urn:microsoft.com/office/officeart/2005/8/layout/hierarchy2"/>
    <dgm:cxn modelId="{368B45BC-2D9E-4ED6-A5D5-EBB585119025}" type="presParOf" srcId="{E00AB933-FCBB-4CBA-8151-B022387B92FF}" destId="{CE244867-B748-4FAA-A997-27C91CDF853B}" srcOrd="1" destOrd="0" presId="urn:microsoft.com/office/officeart/2005/8/layout/hierarchy2"/>
    <dgm:cxn modelId="{004CCC03-56B8-452C-B983-9AB1ABA6399F}" type="presParOf" srcId="{F03CCA28-8E55-4A72-83E7-4FD1040B0F7C}" destId="{2D55D88C-F4D0-44E9-8B2A-AF8EE416DF09}" srcOrd="2" destOrd="0" presId="urn:microsoft.com/office/officeart/2005/8/layout/hierarchy2"/>
    <dgm:cxn modelId="{E8A57D4C-4623-49E8-9E18-4BAC94789654}" type="presParOf" srcId="{2D55D88C-F4D0-44E9-8B2A-AF8EE416DF09}" destId="{EA536A86-657B-421D-A2B7-85E1BB219532}" srcOrd="0" destOrd="0" presId="urn:microsoft.com/office/officeart/2005/8/layout/hierarchy2"/>
    <dgm:cxn modelId="{2AC2B0A1-F624-468C-B222-406FBC9FE3C9}" type="presParOf" srcId="{F03CCA28-8E55-4A72-83E7-4FD1040B0F7C}" destId="{B246F711-2BC6-4B38-BD2F-B3BE4E60F14E}" srcOrd="3" destOrd="0" presId="urn:microsoft.com/office/officeart/2005/8/layout/hierarchy2"/>
    <dgm:cxn modelId="{F38CF66C-2812-4D8A-A58E-B57DE0E399FE}" type="presParOf" srcId="{B246F711-2BC6-4B38-BD2F-B3BE4E60F14E}" destId="{A0E28AD2-CF8B-438F-B5F1-A9F8FA6E661E}" srcOrd="0" destOrd="0" presId="urn:microsoft.com/office/officeart/2005/8/layout/hierarchy2"/>
    <dgm:cxn modelId="{FC6D1A0D-6420-42CC-AC47-29926C18D43C}" type="presParOf" srcId="{B246F711-2BC6-4B38-BD2F-B3BE4E60F14E}" destId="{CDEFB029-3F63-4FCE-895A-A42896DF494D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1438F3-3F75-4091-9685-7CCF42FB133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064E46B-50EA-417F-AB6E-32B252B93933}">
      <dgm:prSet phldrT="[Text]"/>
      <dgm:spPr/>
      <dgm:t>
        <a:bodyPr/>
        <a:lstStyle/>
        <a:p>
          <a:r>
            <a:rPr lang="ro-RO" dirty="0" smtClean="0"/>
            <a:t>2012</a:t>
          </a:r>
          <a:endParaRPr lang="en-US" dirty="0"/>
        </a:p>
      </dgm:t>
    </dgm:pt>
    <dgm:pt modelId="{97F75455-8B38-4410-B321-BD785387193D}" type="parTrans" cxnId="{E4F8592E-4D76-47AD-8305-62EC8D799BF6}">
      <dgm:prSet/>
      <dgm:spPr/>
    </dgm:pt>
    <dgm:pt modelId="{AC4AB170-2D84-4EA6-B770-89FDD6048074}" type="sibTrans" cxnId="{E4F8592E-4D76-47AD-8305-62EC8D799BF6}">
      <dgm:prSet/>
      <dgm:spPr/>
    </dgm:pt>
    <dgm:pt modelId="{6510F793-BACE-4439-BBE1-247461C4D6B7}">
      <dgm:prSet phldrT="[Text]"/>
      <dgm:spPr/>
      <dgm:t>
        <a:bodyPr/>
        <a:lstStyle/>
        <a:p>
          <a:r>
            <a:rPr lang="ro-RO" dirty="0" smtClean="0"/>
            <a:t>2014</a:t>
          </a:r>
          <a:endParaRPr lang="en-US" dirty="0"/>
        </a:p>
      </dgm:t>
    </dgm:pt>
    <dgm:pt modelId="{B37D8BF5-2807-4F05-9689-A0536650D8D2}" type="parTrans" cxnId="{CE4981A8-689D-4E80-828D-2AD393FCB1E7}">
      <dgm:prSet/>
      <dgm:spPr/>
    </dgm:pt>
    <dgm:pt modelId="{69042491-95E9-48AC-9EA2-BA52B04508AA}" type="sibTrans" cxnId="{CE4981A8-689D-4E80-828D-2AD393FCB1E7}">
      <dgm:prSet/>
      <dgm:spPr/>
    </dgm:pt>
    <dgm:pt modelId="{71A78EBA-A0BC-436F-9662-29140D7B0190}">
      <dgm:prSet phldrT="[Text]"/>
      <dgm:spPr/>
      <dgm:t>
        <a:bodyPr/>
        <a:lstStyle/>
        <a:p>
          <a:r>
            <a:rPr lang="ro-RO" dirty="0" smtClean="0"/>
            <a:t>2015</a:t>
          </a:r>
          <a:endParaRPr lang="en-US" dirty="0"/>
        </a:p>
      </dgm:t>
    </dgm:pt>
    <dgm:pt modelId="{45DC3280-8E9E-493F-888C-EAC15CA11C42}" type="parTrans" cxnId="{B7D99732-D9B2-4B42-9DAA-28F187406EBA}">
      <dgm:prSet/>
      <dgm:spPr/>
    </dgm:pt>
    <dgm:pt modelId="{F1EBA6EB-871F-45DA-9AC3-C4949D07CAD2}" type="sibTrans" cxnId="{B7D99732-D9B2-4B42-9DAA-28F187406EBA}">
      <dgm:prSet/>
      <dgm:spPr/>
    </dgm:pt>
    <dgm:pt modelId="{ED3C94ED-75D2-491E-8551-C30BA1641CE3}">
      <dgm:prSet phldrT="[Text]"/>
      <dgm:spPr/>
      <dgm:t>
        <a:bodyPr/>
        <a:lstStyle/>
        <a:p>
          <a:r>
            <a:rPr lang="ro-RO" dirty="0" smtClean="0"/>
            <a:t>2013</a:t>
          </a:r>
          <a:endParaRPr lang="en-US" dirty="0"/>
        </a:p>
      </dgm:t>
    </dgm:pt>
    <dgm:pt modelId="{765DCA81-53B5-488C-B263-5E0151818284}" type="parTrans" cxnId="{6EBD00CC-7B32-4FC3-ABF0-551B763ADEC5}">
      <dgm:prSet/>
      <dgm:spPr/>
    </dgm:pt>
    <dgm:pt modelId="{866B6B7F-5BA7-463A-BD3F-2E971BB29291}" type="sibTrans" cxnId="{6EBD00CC-7B32-4FC3-ABF0-551B763ADEC5}">
      <dgm:prSet/>
      <dgm:spPr/>
    </dgm:pt>
    <dgm:pt modelId="{59B3548B-FE5D-47EB-8390-04493BDFF90C}" type="pres">
      <dgm:prSet presAssocID="{241438F3-3F75-4091-9685-7CCF42FB1336}" presName="arrowDiagram" presStyleCnt="0">
        <dgm:presLayoutVars>
          <dgm:chMax val="5"/>
          <dgm:dir/>
          <dgm:resizeHandles val="exact"/>
        </dgm:presLayoutVars>
      </dgm:prSet>
      <dgm:spPr/>
    </dgm:pt>
    <dgm:pt modelId="{1F1DCC42-042E-4E0C-86AC-38C383AF6D02}" type="pres">
      <dgm:prSet presAssocID="{241438F3-3F75-4091-9685-7CCF42FB1336}" presName="arrow" presStyleLbl="bgShp" presStyleIdx="0" presStyleCnt="1"/>
      <dgm:spPr/>
    </dgm:pt>
    <dgm:pt modelId="{43A9CFE2-AD75-4FA9-A8CC-DBC35CBD9229}" type="pres">
      <dgm:prSet presAssocID="{241438F3-3F75-4091-9685-7CCF42FB1336}" presName="arrowDiagram4" presStyleCnt="0"/>
      <dgm:spPr/>
    </dgm:pt>
    <dgm:pt modelId="{F6FAD668-14F2-4C94-8E34-249C932A1CE9}" type="pres">
      <dgm:prSet presAssocID="{2064E46B-50EA-417F-AB6E-32B252B93933}" presName="bullet4a" presStyleLbl="node1" presStyleIdx="0" presStyleCnt="4"/>
      <dgm:spPr/>
    </dgm:pt>
    <dgm:pt modelId="{14A5B32D-14ED-4E4B-8D84-D4C9DECC49D9}" type="pres">
      <dgm:prSet presAssocID="{2064E46B-50EA-417F-AB6E-32B252B93933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4CC18-DAAD-48C0-B893-3EC32C6358CD}" type="pres">
      <dgm:prSet presAssocID="{ED3C94ED-75D2-491E-8551-C30BA1641CE3}" presName="bullet4b" presStyleLbl="node1" presStyleIdx="1" presStyleCnt="4"/>
      <dgm:spPr/>
    </dgm:pt>
    <dgm:pt modelId="{C8D2F23B-7BCB-4455-AE35-7AA9DBE46343}" type="pres">
      <dgm:prSet presAssocID="{ED3C94ED-75D2-491E-8551-C30BA1641CE3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5876-0066-4126-9866-AE36CD44E1AB}" type="pres">
      <dgm:prSet presAssocID="{6510F793-BACE-4439-BBE1-247461C4D6B7}" presName="bullet4c" presStyleLbl="node1" presStyleIdx="2" presStyleCnt="4"/>
      <dgm:spPr/>
    </dgm:pt>
    <dgm:pt modelId="{15C6D273-EB7D-4E66-87AE-82558669C1C4}" type="pres">
      <dgm:prSet presAssocID="{6510F793-BACE-4439-BBE1-247461C4D6B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F3761-43F0-4E10-ABAC-2B0CA06320A9}" type="pres">
      <dgm:prSet presAssocID="{71A78EBA-A0BC-436F-9662-29140D7B0190}" presName="bullet4d" presStyleLbl="node1" presStyleIdx="3" presStyleCnt="4"/>
      <dgm:spPr/>
    </dgm:pt>
    <dgm:pt modelId="{D4B56194-23D2-410C-8D8D-18A98E33DD80}" type="pres">
      <dgm:prSet presAssocID="{71A78EBA-A0BC-436F-9662-29140D7B019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617D66-E6F6-4648-A5CA-06BB56264275}" type="presOf" srcId="{71A78EBA-A0BC-436F-9662-29140D7B0190}" destId="{D4B56194-23D2-410C-8D8D-18A98E33DD80}" srcOrd="0" destOrd="0" presId="urn:microsoft.com/office/officeart/2005/8/layout/arrow2"/>
    <dgm:cxn modelId="{E4F8592E-4D76-47AD-8305-62EC8D799BF6}" srcId="{241438F3-3F75-4091-9685-7CCF42FB1336}" destId="{2064E46B-50EA-417F-AB6E-32B252B93933}" srcOrd="0" destOrd="0" parTransId="{97F75455-8B38-4410-B321-BD785387193D}" sibTransId="{AC4AB170-2D84-4EA6-B770-89FDD6048074}"/>
    <dgm:cxn modelId="{F77D7C63-7175-413E-A888-61827D5FA6BE}" type="presOf" srcId="{6510F793-BACE-4439-BBE1-247461C4D6B7}" destId="{15C6D273-EB7D-4E66-87AE-82558669C1C4}" srcOrd="0" destOrd="0" presId="urn:microsoft.com/office/officeart/2005/8/layout/arrow2"/>
    <dgm:cxn modelId="{CE4981A8-689D-4E80-828D-2AD393FCB1E7}" srcId="{241438F3-3F75-4091-9685-7CCF42FB1336}" destId="{6510F793-BACE-4439-BBE1-247461C4D6B7}" srcOrd="2" destOrd="0" parTransId="{B37D8BF5-2807-4F05-9689-A0536650D8D2}" sibTransId="{69042491-95E9-48AC-9EA2-BA52B04508AA}"/>
    <dgm:cxn modelId="{C47D2A47-7A93-4CCC-9DAF-7BDEADE2BA08}" type="presOf" srcId="{241438F3-3F75-4091-9685-7CCF42FB1336}" destId="{59B3548B-FE5D-47EB-8390-04493BDFF90C}" srcOrd="0" destOrd="0" presId="urn:microsoft.com/office/officeart/2005/8/layout/arrow2"/>
    <dgm:cxn modelId="{B7D99732-D9B2-4B42-9DAA-28F187406EBA}" srcId="{241438F3-3F75-4091-9685-7CCF42FB1336}" destId="{71A78EBA-A0BC-436F-9662-29140D7B0190}" srcOrd="3" destOrd="0" parTransId="{45DC3280-8E9E-493F-888C-EAC15CA11C42}" sibTransId="{F1EBA6EB-871F-45DA-9AC3-C4949D07CAD2}"/>
    <dgm:cxn modelId="{F775CC0C-C06C-4C42-AFB2-9E46E50AF04A}" type="presOf" srcId="{ED3C94ED-75D2-491E-8551-C30BA1641CE3}" destId="{C8D2F23B-7BCB-4455-AE35-7AA9DBE46343}" srcOrd="0" destOrd="0" presId="urn:microsoft.com/office/officeart/2005/8/layout/arrow2"/>
    <dgm:cxn modelId="{BF4FBB4F-FA9C-4575-A358-EBD4E26939F0}" type="presOf" srcId="{2064E46B-50EA-417F-AB6E-32B252B93933}" destId="{14A5B32D-14ED-4E4B-8D84-D4C9DECC49D9}" srcOrd="0" destOrd="0" presId="urn:microsoft.com/office/officeart/2005/8/layout/arrow2"/>
    <dgm:cxn modelId="{6EBD00CC-7B32-4FC3-ABF0-551B763ADEC5}" srcId="{241438F3-3F75-4091-9685-7CCF42FB1336}" destId="{ED3C94ED-75D2-491E-8551-C30BA1641CE3}" srcOrd="1" destOrd="0" parTransId="{765DCA81-53B5-488C-B263-5E0151818284}" sibTransId="{866B6B7F-5BA7-463A-BD3F-2E971BB29291}"/>
    <dgm:cxn modelId="{110A3113-B7EE-4F0D-825A-70CC8AEEFD49}" type="presParOf" srcId="{59B3548B-FE5D-47EB-8390-04493BDFF90C}" destId="{1F1DCC42-042E-4E0C-86AC-38C383AF6D02}" srcOrd="0" destOrd="0" presId="urn:microsoft.com/office/officeart/2005/8/layout/arrow2"/>
    <dgm:cxn modelId="{02C07EDC-3242-408B-B6A8-7CF5DD11E1CF}" type="presParOf" srcId="{59B3548B-FE5D-47EB-8390-04493BDFF90C}" destId="{43A9CFE2-AD75-4FA9-A8CC-DBC35CBD9229}" srcOrd="1" destOrd="0" presId="urn:microsoft.com/office/officeart/2005/8/layout/arrow2"/>
    <dgm:cxn modelId="{E91167D8-EACA-49A4-BB2A-EF2457481EE0}" type="presParOf" srcId="{43A9CFE2-AD75-4FA9-A8CC-DBC35CBD9229}" destId="{F6FAD668-14F2-4C94-8E34-249C932A1CE9}" srcOrd="0" destOrd="0" presId="urn:microsoft.com/office/officeart/2005/8/layout/arrow2"/>
    <dgm:cxn modelId="{70EB62E1-D438-43B5-80BB-97B770F98428}" type="presParOf" srcId="{43A9CFE2-AD75-4FA9-A8CC-DBC35CBD9229}" destId="{14A5B32D-14ED-4E4B-8D84-D4C9DECC49D9}" srcOrd="1" destOrd="0" presId="urn:microsoft.com/office/officeart/2005/8/layout/arrow2"/>
    <dgm:cxn modelId="{FAD82FB9-062D-46B3-93D0-52ADD428CDA3}" type="presParOf" srcId="{43A9CFE2-AD75-4FA9-A8CC-DBC35CBD9229}" destId="{0C04CC18-DAAD-48C0-B893-3EC32C6358CD}" srcOrd="2" destOrd="0" presId="urn:microsoft.com/office/officeart/2005/8/layout/arrow2"/>
    <dgm:cxn modelId="{8D4111AF-F2C1-43B3-B261-4349011BC9E9}" type="presParOf" srcId="{43A9CFE2-AD75-4FA9-A8CC-DBC35CBD9229}" destId="{C8D2F23B-7BCB-4455-AE35-7AA9DBE46343}" srcOrd="3" destOrd="0" presId="urn:microsoft.com/office/officeart/2005/8/layout/arrow2"/>
    <dgm:cxn modelId="{A0D59CDC-1EBC-41D4-9339-0ED1D1A47569}" type="presParOf" srcId="{43A9CFE2-AD75-4FA9-A8CC-DBC35CBD9229}" destId="{13B25876-0066-4126-9866-AE36CD44E1AB}" srcOrd="4" destOrd="0" presId="urn:microsoft.com/office/officeart/2005/8/layout/arrow2"/>
    <dgm:cxn modelId="{70B23AE9-8AE7-4725-BE84-F6F47691CABE}" type="presParOf" srcId="{43A9CFE2-AD75-4FA9-A8CC-DBC35CBD9229}" destId="{15C6D273-EB7D-4E66-87AE-82558669C1C4}" srcOrd="5" destOrd="0" presId="urn:microsoft.com/office/officeart/2005/8/layout/arrow2"/>
    <dgm:cxn modelId="{36CE1E47-82B8-4378-B4A1-7D441F75B5AD}" type="presParOf" srcId="{43A9CFE2-AD75-4FA9-A8CC-DBC35CBD9229}" destId="{0BDF3761-43F0-4E10-ABAC-2B0CA06320A9}" srcOrd="6" destOrd="0" presId="urn:microsoft.com/office/officeart/2005/8/layout/arrow2"/>
    <dgm:cxn modelId="{1CB640F6-78F0-4643-A38E-31F5354D7BA3}" type="presParOf" srcId="{43A9CFE2-AD75-4FA9-A8CC-DBC35CBD9229}" destId="{D4B56194-23D2-410C-8D8D-18A98E33DD80}" srcOrd="7" destOrd="0" presId="urn:microsoft.com/office/officeart/2005/8/layout/arrow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BF0B5-C1C5-4742-B9CC-A5E9B05BFC9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A8FBC5-9E1A-4F96-8CEB-790B19CBDC66}">
      <dgm:prSet phldrT="[Text]"/>
      <dgm:spPr/>
      <dgm:t>
        <a:bodyPr/>
        <a:lstStyle/>
        <a:p>
          <a:r>
            <a:rPr lang="ro-RO" dirty="0" smtClean="0"/>
            <a:t>Șef</a:t>
          </a:r>
          <a:endParaRPr lang="en-US" dirty="0"/>
        </a:p>
      </dgm:t>
    </dgm:pt>
    <dgm:pt modelId="{4E6FCD7A-55E8-42BB-8432-C6B423900506}" type="parTrans" cxnId="{C28568AB-CFCC-4744-BE7E-B8FEE193D4D8}">
      <dgm:prSet/>
      <dgm:spPr/>
      <dgm:t>
        <a:bodyPr/>
        <a:lstStyle/>
        <a:p>
          <a:endParaRPr lang="en-US"/>
        </a:p>
      </dgm:t>
    </dgm:pt>
    <dgm:pt modelId="{86F90B2A-089D-4986-A3A1-CF0FB7092BC9}" type="sibTrans" cxnId="{C28568AB-CFCC-4744-BE7E-B8FEE193D4D8}">
      <dgm:prSet/>
      <dgm:spPr/>
      <dgm:t>
        <a:bodyPr/>
        <a:lstStyle/>
        <a:p>
          <a:endParaRPr lang="en-US"/>
        </a:p>
      </dgm:t>
    </dgm:pt>
    <dgm:pt modelId="{E1064F37-3282-4A6C-98BA-C8B06E5AF338}">
      <dgm:prSet phldrT="[Text]"/>
      <dgm:spPr/>
      <dgm:t>
        <a:bodyPr/>
        <a:lstStyle/>
        <a:p>
          <a:r>
            <a:rPr lang="ro-RO" dirty="0" smtClean="0"/>
            <a:t>Director adjunct 1</a:t>
          </a:r>
          <a:endParaRPr lang="en-US" dirty="0"/>
        </a:p>
      </dgm:t>
    </dgm:pt>
    <dgm:pt modelId="{5A481659-F6D8-447B-AED4-4830527C7881}" type="parTrans" cxnId="{B9C4853A-857E-411A-B540-B4D944E82293}">
      <dgm:prSet/>
      <dgm:spPr/>
      <dgm:t>
        <a:bodyPr/>
        <a:lstStyle/>
        <a:p>
          <a:endParaRPr lang="en-US"/>
        </a:p>
      </dgm:t>
    </dgm:pt>
    <dgm:pt modelId="{FC9E8E20-94EF-4F7F-94DB-C3C5C1AEF0EA}" type="sibTrans" cxnId="{B9C4853A-857E-411A-B540-B4D944E82293}">
      <dgm:prSet/>
      <dgm:spPr/>
      <dgm:t>
        <a:bodyPr/>
        <a:lstStyle/>
        <a:p>
          <a:endParaRPr lang="en-US"/>
        </a:p>
      </dgm:t>
    </dgm:pt>
    <dgm:pt modelId="{B8226FBE-AC60-493D-9133-1A1E460CA67D}">
      <dgm:prSet phldrT="[Text]"/>
      <dgm:spPr/>
      <dgm:t>
        <a:bodyPr/>
        <a:lstStyle/>
        <a:p>
          <a:r>
            <a:rPr lang="ro-RO" dirty="0" smtClean="0"/>
            <a:t>Secretară</a:t>
          </a:r>
          <a:endParaRPr lang="en-US" dirty="0"/>
        </a:p>
      </dgm:t>
    </dgm:pt>
    <dgm:pt modelId="{2B5E49FD-C850-47C5-B0B0-741B4FB140AA}" type="parTrans" cxnId="{FE75496C-07E8-4482-8392-9962D4214254}">
      <dgm:prSet/>
      <dgm:spPr/>
      <dgm:t>
        <a:bodyPr/>
        <a:lstStyle/>
        <a:p>
          <a:endParaRPr lang="en-US"/>
        </a:p>
      </dgm:t>
    </dgm:pt>
    <dgm:pt modelId="{C8956CC2-0B81-4C46-BCE4-9DD01B95B2A3}" type="sibTrans" cxnId="{FE75496C-07E8-4482-8392-9962D4214254}">
      <dgm:prSet/>
      <dgm:spPr/>
      <dgm:t>
        <a:bodyPr/>
        <a:lstStyle/>
        <a:p>
          <a:endParaRPr lang="en-US"/>
        </a:p>
      </dgm:t>
    </dgm:pt>
    <dgm:pt modelId="{ABABB670-01B0-426C-BA6F-A1AA81082C17}">
      <dgm:prSet phldrT="[Text]"/>
      <dgm:spPr/>
      <dgm:t>
        <a:bodyPr/>
        <a:lstStyle/>
        <a:p>
          <a:r>
            <a:rPr lang="ro-RO" dirty="0" smtClean="0"/>
            <a:t>Om de relații cu publicul</a:t>
          </a:r>
          <a:endParaRPr lang="en-US" dirty="0"/>
        </a:p>
      </dgm:t>
    </dgm:pt>
    <dgm:pt modelId="{30BB4B7B-E3D3-44E9-88BB-AF0FFF059F9E}" type="parTrans" cxnId="{5AE945B1-7D85-4852-93A5-A2D433DA8F61}">
      <dgm:prSet/>
      <dgm:spPr/>
      <dgm:t>
        <a:bodyPr/>
        <a:lstStyle/>
        <a:p>
          <a:endParaRPr lang="en-US"/>
        </a:p>
      </dgm:t>
    </dgm:pt>
    <dgm:pt modelId="{99031387-1D13-458D-A045-86CB2A9EE846}" type="sibTrans" cxnId="{5AE945B1-7D85-4852-93A5-A2D433DA8F61}">
      <dgm:prSet/>
      <dgm:spPr/>
      <dgm:t>
        <a:bodyPr/>
        <a:lstStyle/>
        <a:p>
          <a:endParaRPr lang="en-US"/>
        </a:p>
      </dgm:t>
    </dgm:pt>
    <dgm:pt modelId="{0E0322CB-7817-42DC-A78D-991EF2044686}">
      <dgm:prSet phldrT="[Text]"/>
      <dgm:spPr/>
      <dgm:t>
        <a:bodyPr/>
        <a:lstStyle/>
        <a:p>
          <a:r>
            <a:rPr lang="ro-RO" dirty="0" smtClean="0"/>
            <a:t>Director adjunct 2</a:t>
          </a:r>
          <a:endParaRPr lang="en-US" dirty="0"/>
        </a:p>
      </dgm:t>
    </dgm:pt>
    <dgm:pt modelId="{F2AE66C6-FCC4-4DB4-8B04-2015356017AE}" type="parTrans" cxnId="{0395B227-B7A9-4F67-BEB1-AA6FE1C6CD9A}">
      <dgm:prSet/>
      <dgm:spPr/>
      <dgm:t>
        <a:bodyPr/>
        <a:lstStyle/>
        <a:p>
          <a:endParaRPr lang="en-US"/>
        </a:p>
      </dgm:t>
    </dgm:pt>
    <dgm:pt modelId="{4437597E-8499-4314-9FD4-3D00299A4575}" type="sibTrans" cxnId="{0395B227-B7A9-4F67-BEB1-AA6FE1C6CD9A}">
      <dgm:prSet/>
      <dgm:spPr/>
      <dgm:t>
        <a:bodyPr/>
        <a:lstStyle/>
        <a:p>
          <a:endParaRPr lang="en-US"/>
        </a:p>
      </dgm:t>
    </dgm:pt>
    <dgm:pt modelId="{D6CBCA81-C16A-4D56-B603-1602DDF49FDE}">
      <dgm:prSet phldrT="[Text]"/>
      <dgm:spPr/>
      <dgm:t>
        <a:bodyPr/>
        <a:lstStyle/>
        <a:p>
          <a:r>
            <a:rPr lang="ro-RO" dirty="0" smtClean="0"/>
            <a:t>Șef departament transportul cu autocarul</a:t>
          </a:r>
        </a:p>
      </dgm:t>
    </dgm:pt>
    <dgm:pt modelId="{9397CC1A-A1B2-485D-8E77-2FE394EC585E}" type="parTrans" cxnId="{D7F1D68E-2F0F-4E67-A80F-D01C64E77BB7}">
      <dgm:prSet/>
      <dgm:spPr/>
      <dgm:t>
        <a:bodyPr/>
        <a:lstStyle/>
        <a:p>
          <a:endParaRPr lang="en-US"/>
        </a:p>
      </dgm:t>
    </dgm:pt>
    <dgm:pt modelId="{DA54BF8D-7E44-42B8-A4A4-14C2D3A608F7}" type="sibTrans" cxnId="{D7F1D68E-2F0F-4E67-A80F-D01C64E77BB7}">
      <dgm:prSet/>
      <dgm:spPr/>
      <dgm:t>
        <a:bodyPr/>
        <a:lstStyle/>
        <a:p>
          <a:endParaRPr lang="en-US"/>
        </a:p>
      </dgm:t>
    </dgm:pt>
    <dgm:pt modelId="{2BBFC115-6A56-49B1-88F3-352F1CA343AE}">
      <dgm:prSet/>
      <dgm:spPr/>
      <dgm:t>
        <a:bodyPr/>
        <a:lstStyle/>
        <a:p>
          <a:r>
            <a:rPr lang="ro-RO" dirty="0" smtClean="0"/>
            <a:t>Om la departamentul de publicitate</a:t>
          </a:r>
          <a:endParaRPr lang="en-US" dirty="0"/>
        </a:p>
      </dgm:t>
    </dgm:pt>
    <dgm:pt modelId="{88FBB706-5AF7-4070-82FB-BE304CC2A9C4}" type="parTrans" cxnId="{6FC8D98D-BB79-41B0-87DF-9165A2279F94}">
      <dgm:prSet/>
      <dgm:spPr/>
    </dgm:pt>
    <dgm:pt modelId="{25BDB49E-601C-4A90-BD90-76EC7B3EA608}" type="sibTrans" cxnId="{6FC8D98D-BB79-41B0-87DF-9165A2279F94}">
      <dgm:prSet/>
      <dgm:spPr/>
    </dgm:pt>
    <dgm:pt modelId="{44EEC49C-9EAA-42E1-A886-026B09C457FC}">
      <dgm:prSet phldrT="[Text]"/>
      <dgm:spPr/>
      <dgm:t>
        <a:bodyPr/>
        <a:lstStyle/>
        <a:p>
          <a:r>
            <a:rPr lang="ro-RO" dirty="0" smtClean="0"/>
            <a:t>Șef departament transportul cu avionul</a:t>
          </a:r>
        </a:p>
      </dgm:t>
    </dgm:pt>
    <dgm:pt modelId="{FFDC57C2-FFC7-45F1-A971-993B6F673EF7}" type="parTrans" cxnId="{E7E53C02-0F11-4106-AF10-FA76C26C6689}">
      <dgm:prSet/>
      <dgm:spPr/>
    </dgm:pt>
    <dgm:pt modelId="{1C703D10-2E61-4A76-9F25-988E4AAA98FD}" type="sibTrans" cxnId="{E7E53C02-0F11-4106-AF10-FA76C26C6689}">
      <dgm:prSet/>
      <dgm:spPr/>
    </dgm:pt>
    <dgm:pt modelId="{375097A5-0DD5-4102-9D5D-438ABC0D409D}">
      <dgm:prSet/>
      <dgm:spPr/>
      <dgm:t>
        <a:bodyPr/>
        <a:lstStyle/>
        <a:p>
          <a:r>
            <a:rPr lang="ro-RO" dirty="0" smtClean="0"/>
            <a:t>Șofer 1</a:t>
          </a:r>
          <a:endParaRPr lang="en-US" dirty="0"/>
        </a:p>
      </dgm:t>
    </dgm:pt>
    <dgm:pt modelId="{6D3FCD12-835F-4CEA-A89A-3D542792C161}" type="parTrans" cxnId="{02C7BE44-FD40-4818-9CAE-588A12C621CD}">
      <dgm:prSet/>
      <dgm:spPr/>
    </dgm:pt>
    <dgm:pt modelId="{BED3B8D4-E5E0-4333-A650-05E2AC8ECD17}" type="sibTrans" cxnId="{02C7BE44-FD40-4818-9CAE-588A12C621CD}">
      <dgm:prSet/>
      <dgm:spPr/>
    </dgm:pt>
    <dgm:pt modelId="{00653D1C-F6CC-41A7-AC1C-291FC728CE84}">
      <dgm:prSet/>
      <dgm:spPr/>
      <dgm:t>
        <a:bodyPr/>
        <a:lstStyle/>
        <a:p>
          <a:r>
            <a:rPr lang="ro-RO" dirty="0" smtClean="0"/>
            <a:t>Șofer 2</a:t>
          </a:r>
          <a:endParaRPr lang="en-US" dirty="0"/>
        </a:p>
      </dgm:t>
    </dgm:pt>
    <dgm:pt modelId="{BADD5D15-417E-4216-8548-58B4C1168CFC}" type="parTrans" cxnId="{1CCE6467-EBD5-46BF-B089-5EFCE0D5EFE5}">
      <dgm:prSet/>
      <dgm:spPr/>
    </dgm:pt>
    <dgm:pt modelId="{1FC6B633-D36B-4376-91B9-FB744F73C625}" type="sibTrans" cxnId="{1CCE6467-EBD5-46BF-B089-5EFCE0D5EFE5}">
      <dgm:prSet/>
      <dgm:spPr/>
    </dgm:pt>
    <dgm:pt modelId="{4E9A05D4-6A84-4DD9-AA74-69A0DACDAC12}" type="pres">
      <dgm:prSet presAssocID="{C88BF0B5-C1C5-4742-B9CC-A5E9B05BFC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85232B3-5BAA-41D4-8FE2-760FCDEBE8E3}" type="pres">
      <dgm:prSet presAssocID="{31A8FBC5-9E1A-4F96-8CEB-790B19CBDC66}" presName="hierRoot1" presStyleCnt="0"/>
      <dgm:spPr/>
    </dgm:pt>
    <dgm:pt modelId="{053B8E0A-4D6A-4F16-85D8-9A2B9F9054EA}" type="pres">
      <dgm:prSet presAssocID="{31A8FBC5-9E1A-4F96-8CEB-790B19CBDC66}" presName="composite" presStyleCnt="0"/>
      <dgm:spPr/>
    </dgm:pt>
    <dgm:pt modelId="{D469AF72-3DB7-4EE3-9C95-0A4EE20FA92D}" type="pres">
      <dgm:prSet presAssocID="{31A8FBC5-9E1A-4F96-8CEB-790B19CBDC66}" presName="background" presStyleLbl="node0" presStyleIdx="0" presStyleCnt="1"/>
      <dgm:spPr/>
    </dgm:pt>
    <dgm:pt modelId="{63178D38-FB5B-49EC-8E58-DC7ABA5AFA8F}" type="pres">
      <dgm:prSet presAssocID="{31A8FBC5-9E1A-4F96-8CEB-790B19CBDC6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0783A7-9AC9-484D-9C9E-9D3B73621336}" type="pres">
      <dgm:prSet presAssocID="{31A8FBC5-9E1A-4F96-8CEB-790B19CBDC66}" presName="hierChild2" presStyleCnt="0"/>
      <dgm:spPr/>
    </dgm:pt>
    <dgm:pt modelId="{08907E18-7313-4B05-A665-0E557D046BC1}" type="pres">
      <dgm:prSet presAssocID="{5A481659-F6D8-447B-AED4-4830527C788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5905D3F-29EE-4D1C-8665-5A74A1AAB01B}" type="pres">
      <dgm:prSet presAssocID="{E1064F37-3282-4A6C-98BA-C8B06E5AF338}" presName="hierRoot2" presStyleCnt="0"/>
      <dgm:spPr/>
    </dgm:pt>
    <dgm:pt modelId="{E7E014C6-B780-4A2D-B8AD-5D67E7F135D8}" type="pres">
      <dgm:prSet presAssocID="{E1064F37-3282-4A6C-98BA-C8B06E5AF338}" presName="composite2" presStyleCnt="0"/>
      <dgm:spPr/>
    </dgm:pt>
    <dgm:pt modelId="{097C2E3E-276A-45B9-99F2-34C2249AF03D}" type="pres">
      <dgm:prSet presAssocID="{E1064F37-3282-4A6C-98BA-C8B06E5AF338}" presName="background2" presStyleLbl="node2" presStyleIdx="0" presStyleCnt="2"/>
      <dgm:spPr/>
    </dgm:pt>
    <dgm:pt modelId="{DE60B669-D57A-4DE5-8AF9-B816EB237517}" type="pres">
      <dgm:prSet presAssocID="{E1064F37-3282-4A6C-98BA-C8B06E5AF33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869F3F-46A0-447F-999B-98FD07134DC5}" type="pres">
      <dgm:prSet presAssocID="{E1064F37-3282-4A6C-98BA-C8B06E5AF338}" presName="hierChild3" presStyleCnt="0"/>
      <dgm:spPr/>
    </dgm:pt>
    <dgm:pt modelId="{20C8AC60-0BD2-41E7-BF7A-92035761F2EB}" type="pres">
      <dgm:prSet presAssocID="{2B5E49FD-C850-47C5-B0B0-741B4FB140AA}" presName="Name17" presStyleLbl="parChTrans1D3" presStyleIdx="0" presStyleCnt="5"/>
      <dgm:spPr/>
      <dgm:t>
        <a:bodyPr/>
        <a:lstStyle/>
        <a:p>
          <a:endParaRPr lang="en-US"/>
        </a:p>
      </dgm:t>
    </dgm:pt>
    <dgm:pt modelId="{F4AF1378-3B66-4D62-8C4D-EDD9E3CC2A43}" type="pres">
      <dgm:prSet presAssocID="{B8226FBE-AC60-493D-9133-1A1E460CA67D}" presName="hierRoot3" presStyleCnt="0"/>
      <dgm:spPr/>
    </dgm:pt>
    <dgm:pt modelId="{433DFF57-9DBF-4828-AC48-DBC0CEF2DD8A}" type="pres">
      <dgm:prSet presAssocID="{B8226FBE-AC60-493D-9133-1A1E460CA67D}" presName="composite3" presStyleCnt="0"/>
      <dgm:spPr/>
    </dgm:pt>
    <dgm:pt modelId="{BBEA0C05-F54B-48BF-95A9-C60DF8B5DCD3}" type="pres">
      <dgm:prSet presAssocID="{B8226FBE-AC60-493D-9133-1A1E460CA67D}" presName="background3" presStyleLbl="node3" presStyleIdx="0" presStyleCnt="5"/>
      <dgm:spPr/>
    </dgm:pt>
    <dgm:pt modelId="{8E31BC5F-C724-4046-BB44-0AE0A1721A83}" type="pres">
      <dgm:prSet presAssocID="{B8226FBE-AC60-493D-9133-1A1E460CA67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14C9DA-FB69-4E3A-AD25-6E1E9585314B}" type="pres">
      <dgm:prSet presAssocID="{B8226FBE-AC60-493D-9133-1A1E460CA67D}" presName="hierChild4" presStyleCnt="0"/>
      <dgm:spPr/>
    </dgm:pt>
    <dgm:pt modelId="{7F76D2D4-72B3-4DEC-A8A0-DA8EC0ABFADC}" type="pres">
      <dgm:prSet presAssocID="{30BB4B7B-E3D3-44E9-88BB-AF0FFF059F9E}" presName="Name17" presStyleLbl="parChTrans1D3" presStyleIdx="1" presStyleCnt="5"/>
      <dgm:spPr/>
      <dgm:t>
        <a:bodyPr/>
        <a:lstStyle/>
        <a:p>
          <a:endParaRPr lang="en-US"/>
        </a:p>
      </dgm:t>
    </dgm:pt>
    <dgm:pt modelId="{15ECD6D4-8932-45E5-AE05-0E6B53FEB3AF}" type="pres">
      <dgm:prSet presAssocID="{ABABB670-01B0-426C-BA6F-A1AA81082C17}" presName="hierRoot3" presStyleCnt="0"/>
      <dgm:spPr/>
    </dgm:pt>
    <dgm:pt modelId="{58AA2261-8B5D-498B-8FD7-D4364A8A61E9}" type="pres">
      <dgm:prSet presAssocID="{ABABB670-01B0-426C-BA6F-A1AA81082C17}" presName="composite3" presStyleCnt="0"/>
      <dgm:spPr/>
    </dgm:pt>
    <dgm:pt modelId="{6C4975C0-88E4-4505-AE51-E92DE65EDD69}" type="pres">
      <dgm:prSet presAssocID="{ABABB670-01B0-426C-BA6F-A1AA81082C17}" presName="background3" presStyleLbl="node3" presStyleIdx="1" presStyleCnt="5"/>
      <dgm:spPr/>
    </dgm:pt>
    <dgm:pt modelId="{74D2FA17-BAE2-42B9-BE1B-8CF4ECE09E62}" type="pres">
      <dgm:prSet presAssocID="{ABABB670-01B0-426C-BA6F-A1AA81082C17}" presName="text3" presStyleLbl="fgAcc3" presStyleIdx="1" presStyleCnt="5" custLinFactNeighborX="-1725" custLinFactNeighborY="2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124B2-3A5B-4740-AE2B-628A774247FF}" type="pres">
      <dgm:prSet presAssocID="{ABABB670-01B0-426C-BA6F-A1AA81082C17}" presName="hierChild4" presStyleCnt="0"/>
      <dgm:spPr/>
    </dgm:pt>
    <dgm:pt modelId="{2A3629E8-6765-4473-B5D1-B6B7B368C6EF}" type="pres">
      <dgm:prSet presAssocID="{88FBB706-5AF7-4070-82FB-BE304CC2A9C4}" presName="Name17" presStyleLbl="parChTrans1D3" presStyleIdx="2" presStyleCnt="5"/>
      <dgm:spPr/>
    </dgm:pt>
    <dgm:pt modelId="{CB0EB171-35AA-4F5B-A8F2-C1B03708A10C}" type="pres">
      <dgm:prSet presAssocID="{2BBFC115-6A56-49B1-88F3-352F1CA343AE}" presName="hierRoot3" presStyleCnt="0"/>
      <dgm:spPr/>
    </dgm:pt>
    <dgm:pt modelId="{C615D642-80C6-4148-9641-4B6BD61B2860}" type="pres">
      <dgm:prSet presAssocID="{2BBFC115-6A56-49B1-88F3-352F1CA343AE}" presName="composite3" presStyleCnt="0"/>
      <dgm:spPr/>
    </dgm:pt>
    <dgm:pt modelId="{D9C4E99C-2A43-4C13-8047-83872CF39E55}" type="pres">
      <dgm:prSet presAssocID="{2BBFC115-6A56-49B1-88F3-352F1CA343AE}" presName="background3" presStyleLbl="node3" presStyleIdx="2" presStyleCnt="5"/>
      <dgm:spPr/>
    </dgm:pt>
    <dgm:pt modelId="{8BF67535-791F-43FA-B511-27521C11EBEA}" type="pres">
      <dgm:prSet presAssocID="{2BBFC115-6A56-49B1-88F3-352F1CA343A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FC0D48-0D05-447E-B832-B1DB6FB49838}" type="pres">
      <dgm:prSet presAssocID="{2BBFC115-6A56-49B1-88F3-352F1CA343AE}" presName="hierChild4" presStyleCnt="0"/>
      <dgm:spPr/>
    </dgm:pt>
    <dgm:pt modelId="{20D8E10D-2067-417C-9276-5768482EE6AA}" type="pres">
      <dgm:prSet presAssocID="{F2AE66C6-FCC4-4DB4-8B04-2015356017A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2CA93A9-C52A-4786-AACD-93796E09C5BD}" type="pres">
      <dgm:prSet presAssocID="{0E0322CB-7817-42DC-A78D-991EF2044686}" presName="hierRoot2" presStyleCnt="0"/>
      <dgm:spPr/>
    </dgm:pt>
    <dgm:pt modelId="{8423B2BB-10E9-47A9-AA4F-C5CBB26C5A8A}" type="pres">
      <dgm:prSet presAssocID="{0E0322CB-7817-42DC-A78D-991EF2044686}" presName="composite2" presStyleCnt="0"/>
      <dgm:spPr/>
    </dgm:pt>
    <dgm:pt modelId="{AB7EEF8B-AA59-4154-938A-5D370AD3D284}" type="pres">
      <dgm:prSet presAssocID="{0E0322CB-7817-42DC-A78D-991EF2044686}" presName="background2" presStyleLbl="node2" presStyleIdx="1" presStyleCnt="2"/>
      <dgm:spPr/>
    </dgm:pt>
    <dgm:pt modelId="{EA504281-7693-4657-A155-076E6894A92C}" type="pres">
      <dgm:prSet presAssocID="{0E0322CB-7817-42DC-A78D-991EF204468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F1EE44-EACE-4A0E-8E3C-B99D6CB9AC10}" type="pres">
      <dgm:prSet presAssocID="{0E0322CB-7817-42DC-A78D-991EF2044686}" presName="hierChild3" presStyleCnt="0"/>
      <dgm:spPr/>
    </dgm:pt>
    <dgm:pt modelId="{B88A6B1A-9A9A-4458-AA02-E1E9C28EA6E4}" type="pres">
      <dgm:prSet presAssocID="{9397CC1A-A1B2-485D-8E77-2FE394EC585E}" presName="Name17" presStyleLbl="parChTrans1D3" presStyleIdx="3" presStyleCnt="5"/>
      <dgm:spPr/>
      <dgm:t>
        <a:bodyPr/>
        <a:lstStyle/>
        <a:p>
          <a:endParaRPr lang="en-US"/>
        </a:p>
      </dgm:t>
    </dgm:pt>
    <dgm:pt modelId="{8CA8BCA4-6ECA-438A-AEBC-860B09559C77}" type="pres">
      <dgm:prSet presAssocID="{D6CBCA81-C16A-4D56-B603-1602DDF49FDE}" presName="hierRoot3" presStyleCnt="0"/>
      <dgm:spPr/>
    </dgm:pt>
    <dgm:pt modelId="{57B98D62-D349-41EF-9F7B-DBCC8E50BFCA}" type="pres">
      <dgm:prSet presAssocID="{D6CBCA81-C16A-4D56-B603-1602DDF49FDE}" presName="composite3" presStyleCnt="0"/>
      <dgm:spPr/>
    </dgm:pt>
    <dgm:pt modelId="{3E7C31D6-BE7C-44F2-97D9-296FBF77EDD8}" type="pres">
      <dgm:prSet presAssocID="{D6CBCA81-C16A-4D56-B603-1602DDF49FDE}" presName="background3" presStyleLbl="node3" presStyleIdx="3" presStyleCnt="5"/>
      <dgm:spPr/>
    </dgm:pt>
    <dgm:pt modelId="{C3B79B99-59AC-463D-B454-11C951EC1C3C}" type="pres">
      <dgm:prSet presAssocID="{D6CBCA81-C16A-4D56-B603-1602DDF49FDE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48990F-402A-4121-8F5B-2C0D952BBA3E}" type="pres">
      <dgm:prSet presAssocID="{D6CBCA81-C16A-4D56-B603-1602DDF49FDE}" presName="hierChild4" presStyleCnt="0"/>
      <dgm:spPr/>
    </dgm:pt>
    <dgm:pt modelId="{9D73235F-EDAE-468E-8CDE-A698AE3E2865}" type="pres">
      <dgm:prSet presAssocID="{6D3FCD12-835F-4CEA-A89A-3D542792C161}" presName="Name23" presStyleLbl="parChTrans1D4" presStyleIdx="0" presStyleCnt="2"/>
      <dgm:spPr/>
    </dgm:pt>
    <dgm:pt modelId="{A0B615A6-1846-4BA8-B036-42E8EDCDED07}" type="pres">
      <dgm:prSet presAssocID="{375097A5-0DD5-4102-9D5D-438ABC0D409D}" presName="hierRoot4" presStyleCnt="0"/>
      <dgm:spPr/>
    </dgm:pt>
    <dgm:pt modelId="{BEF80692-2EFA-4AFC-BC5E-BC486B42CFC2}" type="pres">
      <dgm:prSet presAssocID="{375097A5-0DD5-4102-9D5D-438ABC0D409D}" presName="composite4" presStyleCnt="0"/>
      <dgm:spPr/>
    </dgm:pt>
    <dgm:pt modelId="{C10EB666-2153-48A8-AE51-DBFE6C350F8E}" type="pres">
      <dgm:prSet presAssocID="{375097A5-0DD5-4102-9D5D-438ABC0D409D}" presName="background4" presStyleLbl="node4" presStyleIdx="0" presStyleCnt="2"/>
      <dgm:spPr/>
    </dgm:pt>
    <dgm:pt modelId="{3EEE48C8-D670-4E93-A287-B13DBCB2C3CA}" type="pres">
      <dgm:prSet presAssocID="{375097A5-0DD5-4102-9D5D-438ABC0D409D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57686E-768F-4B3A-A45B-D5225E2CC861}" type="pres">
      <dgm:prSet presAssocID="{375097A5-0DD5-4102-9D5D-438ABC0D409D}" presName="hierChild5" presStyleCnt="0"/>
      <dgm:spPr/>
    </dgm:pt>
    <dgm:pt modelId="{40532634-A20E-4661-BC8A-3B12AD251B79}" type="pres">
      <dgm:prSet presAssocID="{BADD5D15-417E-4216-8548-58B4C1168CFC}" presName="Name23" presStyleLbl="parChTrans1D4" presStyleIdx="1" presStyleCnt="2"/>
      <dgm:spPr/>
    </dgm:pt>
    <dgm:pt modelId="{CE4B2784-5ED6-4AED-85B4-EDCC271F1A6A}" type="pres">
      <dgm:prSet presAssocID="{00653D1C-F6CC-41A7-AC1C-291FC728CE84}" presName="hierRoot4" presStyleCnt="0"/>
      <dgm:spPr/>
    </dgm:pt>
    <dgm:pt modelId="{8274CEED-0A7A-4932-8E51-201970B8AC5B}" type="pres">
      <dgm:prSet presAssocID="{00653D1C-F6CC-41A7-AC1C-291FC728CE84}" presName="composite4" presStyleCnt="0"/>
      <dgm:spPr/>
    </dgm:pt>
    <dgm:pt modelId="{323F4C74-E94F-4729-BA44-F389BB9F4027}" type="pres">
      <dgm:prSet presAssocID="{00653D1C-F6CC-41A7-AC1C-291FC728CE84}" presName="background4" presStyleLbl="node4" presStyleIdx="1" presStyleCnt="2"/>
      <dgm:spPr/>
    </dgm:pt>
    <dgm:pt modelId="{F76909F0-C5B1-49F6-A1C5-AC6D9C2708CB}" type="pres">
      <dgm:prSet presAssocID="{00653D1C-F6CC-41A7-AC1C-291FC728CE84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017CA5-D89A-4721-B7F9-B88C50A19705}" type="pres">
      <dgm:prSet presAssocID="{00653D1C-F6CC-41A7-AC1C-291FC728CE84}" presName="hierChild5" presStyleCnt="0"/>
      <dgm:spPr/>
    </dgm:pt>
    <dgm:pt modelId="{8E3D73BA-3A99-4032-B888-83396AD6F465}" type="pres">
      <dgm:prSet presAssocID="{FFDC57C2-FFC7-45F1-A971-993B6F673EF7}" presName="Name17" presStyleLbl="parChTrans1D3" presStyleIdx="4" presStyleCnt="5"/>
      <dgm:spPr/>
    </dgm:pt>
    <dgm:pt modelId="{58121379-287C-4237-ACF9-3B55870D9E53}" type="pres">
      <dgm:prSet presAssocID="{44EEC49C-9EAA-42E1-A886-026B09C457FC}" presName="hierRoot3" presStyleCnt="0"/>
      <dgm:spPr/>
    </dgm:pt>
    <dgm:pt modelId="{0DA1739C-119E-4715-B960-7C1FB6762860}" type="pres">
      <dgm:prSet presAssocID="{44EEC49C-9EAA-42E1-A886-026B09C457FC}" presName="composite3" presStyleCnt="0"/>
      <dgm:spPr/>
    </dgm:pt>
    <dgm:pt modelId="{5EFCF22A-1F9C-4E11-977B-C2E8C559FF22}" type="pres">
      <dgm:prSet presAssocID="{44EEC49C-9EAA-42E1-A886-026B09C457FC}" presName="background3" presStyleLbl="node3" presStyleIdx="4" presStyleCnt="5"/>
      <dgm:spPr/>
    </dgm:pt>
    <dgm:pt modelId="{51FD3561-3554-4979-9B38-D4B0F5794B20}" type="pres">
      <dgm:prSet presAssocID="{44EEC49C-9EAA-42E1-A886-026B09C457FC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CC19E5-69D4-4433-9125-C335FBA15F14}" type="pres">
      <dgm:prSet presAssocID="{44EEC49C-9EAA-42E1-A886-026B09C457FC}" presName="hierChild4" presStyleCnt="0"/>
      <dgm:spPr/>
    </dgm:pt>
  </dgm:ptLst>
  <dgm:cxnLst>
    <dgm:cxn modelId="{D1B62930-1765-44DC-AC27-708379B0D541}" type="presOf" srcId="{E1064F37-3282-4A6C-98BA-C8B06E5AF338}" destId="{DE60B669-D57A-4DE5-8AF9-B816EB237517}" srcOrd="0" destOrd="0" presId="urn:microsoft.com/office/officeart/2005/8/layout/hierarchy1"/>
    <dgm:cxn modelId="{E7E53C02-0F11-4106-AF10-FA76C26C6689}" srcId="{0E0322CB-7817-42DC-A78D-991EF2044686}" destId="{44EEC49C-9EAA-42E1-A886-026B09C457FC}" srcOrd="1" destOrd="0" parTransId="{FFDC57C2-FFC7-45F1-A971-993B6F673EF7}" sibTransId="{1C703D10-2E61-4A76-9F25-988E4AAA98FD}"/>
    <dgm:cxn modelId="{373ACA65-36B7-4B49-B01B-47A73BEE5939}" type="presOf" srcId="{00653D1C-F6CC-41A7-AC1C-291FC728CE84}" destId="{F76909F0-C5B1-49F6-A1C5-AC6D9C2708CB}" srcOrd="0" destOrd="0" presId="urn:microsoft.com/office/officeart/2005/8/layout/hierarchy1"/>
    <dgm:cxn modelId="{749F96EA-26E0-4A79-8D7F-E964291023CF}" type="presOf" srcId="{B8226FBE-AC60-493D-9133-1A1E460CA67D}" destId="{8E31BC5F-C724-4046-BB44-0AE0A1721A83}" srcOrd="0" destOrd="0" presId="urn:microsoft.com/office/officeart/2005/8/layout/hierarchy1"/>
    <dgm:cxn modelId="{42A9BBC9-FDAD-4E57-B317-EDFB70CE427E}" type="presOf" srcId="{30BB4B7B-E3D3-44E9-88BB-AF0FFF059F9E}" destId="{7F76D2D4-72B3-4DEC-A8A0-DA8EC0ABFADC}" srcOrd="0" destOrd="0" presId="urn:microsoft.com/office/officeart/2005/8/layout/hierarchy1"/>
    <dgm:cxn modelId="{E43A5CDC-845F-4663-92A3-2A7207EE5A32}" type="presOf" srcId="{F2AE66C6-FCC4-4DB4-8B04-2015356017AE}" destId="{20D8E10D-2067-417C-9276-5768482EE6AA}" srcOrd="0" destOrd="0" presId="urn:microsoft.com/office/officeart/2005/8/layout/hierarchy1"/>
    <dgm:cxn modelId="{4EC79C72-FBA0-4234-B7FF-BD438446DC97}" type="presOf" srcId="{D6CBCA81-C16A-4D56-B603-1602DDF49FDE}" destId="{C3B79B99-59AC-463D-B454-11C951EC1C3C}" srcOrd="0" destOrd="0" presId="urn:microsoft.com/office/officeart/2005/8/layout/hierarchy1"/>
    <dgm:cxn modelId="{1CCE6467-EBD5-46BF-B089-5EFCE0D5EFE5}" srcId="{D6CBCA81-C16A-4D56-B603-1602DDF49FDE}" destId="{00653D1C-F6CC-41A7-AC1C-291FC728CE84}" srcOrd="1" destOrd="0" parTransId="{BADD5D15-417E-4216-8548-58B4C1168CFC}" sibTransId="{1FC6B633-D36B-4376-91B9-FB744F73C625}"/>
    <dgm:cxn modelId="{C7B9D185-B56C-4CD5-9682-66D847B97F57}" type="presOf" srcId="{6D3FCD12-835F-4CEA-A89A-3D542792C161}" destId="{9D73235F-EDAE-468E-8CDE-A698AE3E2865}" srcOrd="0" destOrd="0" presId="urn:microsoft.com/office/officeart/2005/8/layout/hierarchy1"/>
    <dgm:cxn modelId="{02C7BE44-FD40-4818-9CAE-588A12C621CD}" srcId="{D6CBCA81-C16A-4D56-B603-1602DDF49FDE}" destId="{375097A5-0DD5-4102-9D5D-438ABC0D409D}" srcOrd="0" destOrd="0" parTransId="{6D3FCD12-835F-4CEA-A89A-3D542792C161}" sibTransId="{BED3B8D4-E5E0-4333-A650-05E2AC8ECD17}"/>
    <dgm:cxn modelId="{E47F743B-2C48-49E5-89B0-F54BAEAF7634}" type="presOf" srcId="{2B5E49FD-C850-47C5-B0B0-741B4FB140AA}" destId="{20C8AC60-0BD2-41E7-BF7A-92035761F2EB}" srcOrd="0" destOrd="0" presId="urn:microsoft.com/office/officeart/2005/8/layout/hierarchy1"/>
    <dgm:cxn modelId="{9109CDCA-C7B4-4A82-B62E-0A4CD5AC8FFC}" type="presOf" srcId="{31A8FBC5-9E1A-4F96-8CEB-790B19CBDC66}" destId="{63178D38-FB5B-49EC-8E58-DC7ABA5AFA8F}" srcOrd="0" destOrd="0" presId="urn:microsoft.com/office/officeart/2005/8/layout/hierarchy1"/>
    <dgm:cxn modelId="{B794E72E-E09C-4C91-9D3F-A2E48B0D96D0}" type="presOf" srcId="{88FBB706-5AF7-4070-82FB-BE304CC2A9C4}" destId="{2A3629E8-6765-4473-B5D1-B6B7B368C6EF}" srcOrd="0" destOrd="0" presId="urn:microsoft.com/office/officeart/2005/8/layout/hierarchy1"/>
    <dgm:cxn modelId="{005F4AE1-D2A0-4E74-AEAC-5CF6A6359407}" type="presOf" srcId="{ABABB670-01B0-426C-BA6F-A1AA81082C17}" destId="{74D2FA17-BAE2-42B9-BE1B-8CF4ECE09E62}" srcOrd="0" destOrd="0" presId="urn:microsoft.com/office/officeart/2005/8/layout/hierarchy1"/>
    <dgm:cxn modelId="{CCB8F147-2DAD-42CB-9855-CCA4A1A0FED3}" type="presOf" srcId="{375097A5-0DD5-4102-9D5D-438ABC0D409D}" destId="{3EEE48C8-D670-4E93-A287-B13DBCB2C3CA}" srcOrd="0" destOrd="0" presId="urn:microsoft.com/office/officeart/2005/8/layout/hierarchy1"/>
    <dgm:cxn modelId="{02D5FF2F-BB21-4D31-A3DF-10DE1580B3E0}" type="presOf" srcId="{C88BF0B5-C1C5-4742-B9CC-A5E9B05BFC9D}" destId="{4E9A05D4-6A84-4DD9-AA74-69A0DACDAC12}" srcOrd="0" destOrd="0" presId="urn:microsoft.com/office/officeart/2005/8/layout/hierarchy1"/>
    <dgm:cxn modelId="{4D35879B-3C24-4E84-82DB-9F081EAA8258}" type="presOf" srcId="{9397CC1A-A1B2-485D-8E77-2FE394EC585E}" destId="{B88A6B1A-9A9A-4458-AA02-E1E9C28EA6E4}" srcOrd="0" destOrd="0" presId="urn:microsoft.com/office/officeart/2005/8/layout/hierarchy1"/>
    <dgm:cxn modelId="{5AE945B1-7D85-4852-93A5-A2D433DA8F61}" srcId="{E1064F37-3282-4A6C-98BA-C8B06E5AF338}" destId="{ABABB670-01B0-426C-BA6F-A1AA81082C17}" srcOrd="1" destOrd="0" parTransId="{30BB4B7B-E3D3-44E9-88BB-AF0FFF059F9E}" sibTransId="{99031387-1D13-458D-A045-86CB2A9EE846}"/>
    <dgm:cxn modelId="{D7F1D68E-2F0F-4E67-A80F-D01C64E77BB7}" srcId="{0E0322CB-7817-42DC-A78D-991EF2044686}" destId="{D6CBCA81-C16A-4D56-B603-1602DDF49FDE}" srcOrd="0" destOrd="0" parTransId="{9397CC1A-A1B2-485D-8E77-2FE394EC585E}" sibTransId="{DA54BF8D-7E44-42B8-A4A4-14C2D3A608F7}"/>
    <dgm:cxn modelId="{621E4360-C352-4D45-892F-99BEBA0F5498}" type="presOf" srcId="{44EEC49C-9EAA-42E1-A886-026B09C457FC}" destId="{51FD3561-3554-4979-9B38-D4B0F5794B20}" srcOrd="0" destOrd="0" presId="urn:microsoft.com/office/officeart/2005/8/layout/hierarchy1"/>
    <dgm:cxn modelId="{FE75496C-07E8-4482-8392-9962D4214254}" srcId="{E1064F37-3282-4A6C-98BA-C8B06E5AF338}" destId="{B8226FBE-AC60-493D-9133-1A1E460CA67D}" srcOrd="0" destOrd="0" parTransId="{2B5E49FD-C850-47C5-B0B0-741B4FB140AA}" sibTransId="{C8956CC2-0B81-4C46-BCE4-9DD01B95B2A3}"/>
    <dgm:cxn modelId="{6110C54A-A0AE-4A6C-B7BE-1973D726DD69}" type="presOf" srcId="{FFDC57C2-FFC7-45F1-A971-993B6F673EF7}" destId="{8E3D73BA-3A99-4032-B888-83396AD6F465}" srcOrd="0" destOrd="0" presId="urn:microsoft.com/office/officeart/2005/8/layout/hierarchy1"/>
    <dgm:cxn modelId="{6FC8D98D-BB79-41B0-87DF-9165A2279F94}" srcId="{E1064F37-3282-4A6C-98BA-C8B06E5AF338}" destId="{2BBFC115-6A56-49B1-88F3-352F1CA343AE}" srcOrd="2" destOrd="0" parTransId="{88FBB706-5AF7-4070-82FB-BE304CC2A9C4}" sibTransId="{25BDB49E-601C-4A90-BD90-76EC7B3EA608}"/>
    <dgm:cxn modelId="{6831CEE9-83E2-428D-9C71-2DFCAD00E4A2}" type="presOf" srcId="{5A481659-F6D8-447B-AED4-4830527C7881}" destId="{08907E18-7313-4B05-A665-0E557D046BC1}" srcOrd="0" destOrd="0" presId="urn:microsoft.com/office/officeart/2005/8/layout/hierarchy1"/>
    <dgm:cxn modelId="{0395B227-B7A9-4F67-BEB1-AA6FE1C6CD9A}" srcId="{31A8FBC5-9E1A-4F96-8CEB-790B19CBDC66}" destId="{0E0322CB-7817-42DC-A78D-991EF2044686}" srcOrd="1" destOrd="0" parTransId="{F2AE66C6-FCC4-4DB4-8B04-2015356017AE}" sibTransId="{4437597E-8499-4314-9FD4-3D00299A4575}"/>
    <dgm:cxn modelId="{C28568AB-CFCC-4744-BE7E-B8FEE193D4D8}" srcId="{C88BF0B5-C1C5-4742-B9CC-A5E9B05BFC9D}" destId="{31A8FBC5-9E1A-4F96-8CEB-790B19CBDC66}" srcOrd="0" destOrd="0" parTransId="{4E6FCD7A-55E8-42BB-8432-C6B423900506}" sibTransId="{86F90B2A-089D-4986-A3A1-CF0FB7092BC9}"/>
    <dgm:cxn modelId="{5923F63C-839E-4AD6-BB78-C73D5AA48B4E}" type="presOf" srcId="{BADD5D15-417E-4216-8548-58B4C1168CFC}" destId="{40532634-A20E-4661-BC8A-3B12AD251B79}" srcOrd="0" destOrd="0" presId="urn:microsoft.com/office/officeart/2005/8/layout/hierarchy1"/>
    <dgm:cxn modelId="{B9C4853A-857E-411A-B540-B4D944E82293}" srcId="{31A8FBC5-9E1A-4F96-8CEB-790B19CBDC66}" destId="{E1064F37-3282-4A6C-98BA-C8B06E5AF338}" srcOrd="0" destOrd="0" parTransId="{5A481659-F6D8-447B-AED4-4830527C7881}" sibTransId="{FC9E8E20-94EF-4F7F-94DB-C3C5C1AEF0EA}"/>
    <dgm:cxn modelId="{5383F064-8BEC-456C-B22C-A35CC5D70A15}" type="presOf" srcId="{0E0322CB-7817-42DC-A78D-991EF2044686}" destId="{EA504281-7693-4657-A155-076E6894A92C}" srcOrd="0" destOrd="0" presId="urn:microsoft.com/office/officeart/2005/8/layout/hierarchy1"/>
    <dgm:cxn modelId="{9BC9A544-A4F7-46A6-ABE7-535D7ADC1074}" type="presOf" srcId="{2BBFC115-6A56-49B1-88F3-352F1CA343AE}" destId="{8BF67535-791F-43FA-B511-27521C11EBEA}" srcOrd="0" destOrd="0" presId="urn:microsoft.com/office/officeart/2005/8/layout/hierarchy1"/>
    <dgm:cxn modelId="{AF254383-1CD5-48AD-98E6-BD151EC719BA}" type="presParOf" srcId="{4E9A05D4-6A84-4DD9-AA74-69A0DACDAC12}" destId="{785232B3-5BAA-41D4-8FE2-760FCDEBE8E3}" srcOrd="0" destOrd="0" presId="urn:microsoft.com/office/officeart/2005/8/layout/hierarchy1"/>
    <dgm:cxn modelId="{155B4599-537C-4540-BED9-456F912F51A4}" type="presParOf" srcId="{785232B3-5BAA-41D4-8FE2-760FCDEBE8E3}" destId="{053B8E0A-4D6A-4F16-85D8-9A2B9F9054EA}" srcOrd="0" destOrd="0" presId="urn:microsoft.com/office/officeart/2005/8/layout/hierarchy1"/>
    <dgm:cxn modelId="{AF8E753B-BC66-4C97-8044-1006158C949A}" type="presParOf" srcId="{053B8E0A-4D6A-4F16-85D8-9A2B9F9054EA}" destId="{D469AF72-3DB7-4EE3-9C95-0A4EE20FA92D}" srcOrd="0" destOrd="0" presId="urn:microsoft.com/office/officeart/2005/8/layout/hierarchy1"/>
    <dgm:cxn modelId="{E9498023-8364-49AC-86A7-0F8B8810E993}" type="presParOf" srcId="{053B8E0A-4D6A-4F16-85D8-9A2B9F9054EA}" destId="{63178D38-FB5B-49EC-8E58-DC7ABA5AFA8F}" srcOrd="1" destOrd="0" presId="urn:microsoft.com/office/officeart/2005/8/layout/hierarchy1"/>
    <dgm:cxn modelId="{B07AFF4B-F091-4E2D-86D9-B949CFBE898E}" type="presParOf" srcId="{785232B3-5BAA-41D4-8FE2-760FCDEBE8E3}" destId="{9F0783A7-9AC9-484D-9C9E-9D3B73621336}" srcOrd="1" destOrd="0" presId="urn:microsoft.com/office/officeart/2005/8/layout/hierarchy1"/>
    <dgm:cxn modelId="{1A7EC2B8-75E8-4714-BE7D-4489350E47FA}" type="presParOf" srcId="{9F0783A7-9AC9-484D-9C9E-9D3B73621336}" destId="{08907E18-7313-4B05-A665-0E557D046BC1}" srcOrd="0" destOrd="0" presId="urn:microsoft.com/office/officeart/2005/8/layout/hierarchy1"/>
    <dgm:cxn modelId="{70B74292-54EE-49F4-9A7E-DC3F989C4909}" type="presParOf" srcId="{9F0783A7-9AC9-484D-9C9E-9D3B73621336}" destId="{A5905D3F-29EE-4D1C-8665-5A74A1AAB01B}" srcOrd="1" destOrd="0" presId="urn:microsoft.com/office/officeart/2005/8/layout/hierarchy1"/>
    <dgm:cxn modelId="{77AFC6F4-A23D-4956-B785-9F27F8ECAE8D}" type="presParOf" srcId="{A5905D3F-29EE-4D1C-8665-5A74A1AAB01B}" destId="{E7E014C6-B780-4A2D-B8AD-5D67E7F135D8}" srcOrd="0" destOrd="0" presId="urn:microsoft.com/office/officeart/2005/8/layout/hierarchy1"/>
    <dgm:cxn modelId="{5DE9B9C6-2CCB-4AD2-8917-15F428F91C86}" type="presParOf" srcId="{E7E014C6-B780-4A2D-B8AD-5D67E7F135D8}" destId="{097C2E3E-276A-45B9-99F2-34C2249AF03D}" srcOrd="0" destOrd="0" presId="urn:microsoft.com/office/officeart/2005/8/layout/hierarchy1"/>
    <dgm:cxn modelId="{FE92AE35-123F-4973-81AF-A98A8D15F81D}" type="presParOf" srcId="{E7E014C6-B780-4A2D-B8AD-5D67E7F135D8}" destId="{DE60B669-D57A-4DE5-8AF9-B816EB237517}" srcOrd="1" destOrd="0" presId="urn:microsoft.com/office/officeart/2005/8/layout/hierarchy1"/>
    <dgm:cxn modelId="{AFEE3E60-CEC5-4F32-810B-E19188AAC26A}" type="presParOf" srcId="{A5905D3F-29EE-4D1C-8665-5A74A1AAB01B}" destId="{1A869F3F-46A0-447F-999B-98FD07134DC5}" srcOrd="1" destOrd="0" presId="urn:microsoft.com/office/officeart/2005/8/layout/hierarchy1"/>
    <dgm:cxn modelId="{B5D32D94-EA6F-410C-B384-20401713BEA2}" type="presParOf" srcId="{1A869F3F-46A0-447F-999B-98FD07134DC5}" destId="{20C8AC60-0BD2-41E7-BF7A-92035761F2EB}" srcOrd="0" destOrd="0" presId="urn:microsoft.com/office/officeart/2005/8/layout/hierarchy1"/>
    <dgm:cxn modelId="{FD22F11C-12EB-4590-B759-2B7F681717B1}" type="presParOf" srcId="{1A869F3F-46A0-447F-999B-98FD07134DC5}" destId="{F4AF1378-3B66-4D62-8C4D-EDD9E3CC2A43}" srcOrd="1" destOrd="0" presId="urn:microsoft.com/office/officeart/2005/8/layout/hierarchy1"/>
    <dgm:cxn modelId="{1A3C8F42-8A76-41AB-8829-C7E4B3EBE63A}" type="presParOf" srcId="{F4AF1378-3B66-4D62-8C4D-EDD9E3CC2A43}" destId="{433DFF57-9DBF-4828-AC48-DBC0CEF2DD8A}" srcOrd="0" destOrd="0" presId="urn:microsoft.com/office/officeart/2005/8/layout/hierarchy1"/>
    <dgm:cxn modelId="{A9D83C0D-33CE-42F9-A691-DB74DD744CD0}" type="presParOf" srcId="{433DFF57-9DBF-4828-AC48-DBC0CEF2DD8A}" destId="{BBEA0C05-F54B-48BF-95A9-C60DF8B5DCD3}" srcOrd="0" destOrd="0" presId="urn:microsoft.com/office/officeart/2005/8/layout/hierarchy1"/>
    <dgm:cxn modelId="{22995963-E50A-4869-861B-0705908AD5E8}" type="presParOf" srcId="{433DFF57-9DBF-4828-AC48-DBC0CEF2DD8A}" destId="{8E31BC5F-C724-4046-BB44-0AE0A1721A83}" srcOrd="1" destOrd="0" presId="urn:microsoft.com/office/officeart/2005/8/layout/hierarchy1"/>
    <dgm:cxn modelId="{93411D18-F05A-4E39-A9B2-18065A2D81F9}" type="presParOf" srcId="{F4AF1378-3B66-4D62-8C4D-EDD9E3CC2A43}" destId="{C814C9DA-FB69-4E3A-AD25-6E1E9585314B}" srcOrd="1" destOrd="0" presId="urn:microsoft.com/office/officeart/2005/8/layout/hierarchy1"/>
    <dgm:cxn modelId="{2D09B1A4-C86E-4515-974B-7E43F4A06BDF}" type="presParOf" srcId="{1A869F3F-46A0-447F-999B-98FD07134DC5}" destId="{7F76D2D4-72B3-4DEC-A8A0-DA8EC0ABFADC}" srcOrd="2" destOrd="0" presId="urn:microsoft.com/office/officeart/2005/8/layout/hierarchy1"/>
    <dgm:cxn modelId="{B62C4D5B-7424-48E5-9417-F5E8C40F009D}" type="presParOf" srcId="{1A869F3F-46A0-447F-999B-98FD07134DC5}" destId="{15ECD6D4-8932-45E5-AE05-0E6B53FEB3AF}" srcOrd="3" destOrd="0" presId="urn:microsoft.com/office/officeart/2005/8/layout/hierarchy1"/>
    <dgm:cxn modelId="{CE560BDA-C0C5-4166-BCCB-672D0BFED820}" type="presParOf" srcId="{15ECD6D4-8932-45E5-AE05-0E6B53FEB3AF}" destId="{58AA2261-8B5D-498B-8FD7-D4364A8A61E9}" srcOrd="0" destOrd="0" presId="urn:microsoft.com/office/officeart/2005/8/layout/hierarchy1"/>
    <dgm:cxn modelId="{DDDBB4B3-8939-47FD-A8D0-0E4B42819FA7}" type="presParOf" srcId="{58AA2261-8B5D-498B-8FD7-D4364A8A61E9}" destId="{6C4975C0-88E4-4505-AE51-E92DE65EDD69}" srcOrd="0" destOrd="0" presId="urn:microsoft.com/office/officeart/2005/8/layout/hierarchy1"/>
    <dgm:cxn modelId="{F6EE98FA-D616-4E69-9F9C-24718179C2CF}" type="presParOf" srcId="{58AA2261-8B5D-498B-8FD7-D4364A8A61E9}" destId="{74D2FA17-BAE2-42B9-BE1B-8CF4ECE09E62}" srcOrd="1" destOrd="0" presId="urn:microsoft.com/office/officeart/2005/8/layout/hierarchy1"/>
    <dgm:cxn modelId="{634FFFEC-4C0A-4329-ADA7-E6E9667DCAFC}" type="presParOf" srcId="{15ECD6D4-8932-45E5-AE05-0E6B53FEB3AF}" destId="{312124B2-3A5B-4740-AE2B-628A774247FF}" srcOrd="1" destOrd="0" presId="urn:microsoft.com/office/officeart/2005/8/layout/hierarchy1"/>
    <dgm:cxn modelId="{19920D3E-3980-4060-B075-3A4521A0205C}" type="presParOf" srcId="{1A869F3F-46A0-447F-999B-98FD07134DC5}" destId="{2A3629E8-6765-4473-B5D1-B6B7B368C6EF}" srcOrd="4" destOrd="0" presId="urn:microsoft.com/office/officeart/2005/8/layout/hierarchy1"/>
    <dgm:cxn modelId="{C1EEFE1A-C77C-4FA1-8403-63EEEBEFAB4E}" type="presParOf" srcId="{1A869F3F-46A0-447F-999B-98FD07134DC5}" destId="{CB0EB171-35AA-4F5B-A8F2-C1B03708A10C}" srcOrd="5" destOrd="0" presId="urn:microsoft.com/office/officeart/2005/8/layout/hierarchy1"/>
    <dgm:cxn modelId="{A95AA5DE-622E-4936-8028-19661E89A457}" type="presParOf" srcId="{CB0EB171-35AA-4F5B-A8F2-C1B03708A10C}" destId="{C615D642-80C6-4148-9641-4B6BD61B2860}" srcOrd="0" destOrd="0" presId="urn:microsoft.com/office/officeart/2005/8/layout/hierarchy1"/>
    <dgm:cxn modelId="{61E260B0-E176-4BEE-BFF0-4DE0F847EFF1}" type="presParOf" srcId="{C615D642-80C6-4148-9641-4B6BD61B2860}" destId="{D9C4E99C-2A43-4C13-8047-83872CF39E55}" srcOrd="0" destOrd="0" presId="urn:microsoft.com/office/officeart/2005/8/layout/hierarchy1"/>
    <dgm:cxn modelId="{DFC08168-57CA-4260-9E73-A68BA1BA3068}" type="presParOf" srcId="{C615D642-80C6-4148-9641-4B6BD61B2860}" destId="{8BF67535-791F-43FA-B511-27521C11EBEA}" srcOrd="1" destOrd="0" presId="urn:microsoft.com/office/officeart/2005/8/layout/hierarchy1"/>
    <dgm:cxn modelId="{800E4B66-9268-49C4-BECB-2045FB0B3E3B}" type="presParOf" srcId="{CB0EB171-35AA-4F5B-A8F2-C1B03708A10C}" destId="{1CFC0D48-0D05-447E-B832-B1DB6FB49838}" srcOrd="1" destOrd="0" presId="urn:microsoft.com/office/officeart/2005/8/layout/hierarchy1"/>
    <dgm:cxn modelId="{85858A7B-9725-4356-9DA7-4517B17287CE}" type="presParOf" srcId="{9F0783A7-9AC9-484D-9C9E-9D3B73621336}" destId="{20D8E10D-2067-417C-9276-5768482EE6AA}" srcOrd="2" destOrd="0" presId="urn:microsoft.com/office/officeart/2005/8/layout/hierarchy1"/>
    <dgm:cxn modelId="{C681F11F-904B-48E3-A256-B15A0853F1EB}" type="presParOf" srcId="{9F0783A7-9AC9-484D-9C9E-9D3B73621336}" destId="{72CA93A9-C52A-4786-AACD-93796E09C5BD}" srcOrd="3" destOrd="0" presId="urn:microsoft.com/office/officeart/2005/8/layout/hierarchy1"/>
    <dgm:cxn modelId="{3F6362A3-6739-4F55-8A40-2C3C903EA864}" type="presParOf" srcId="{72CA93A9-C52A-4786-AACD-93796E09C5BD}" destId="{8423B2BB-10E9-47A9-AA4F-C5CBB26C5A8A}" srcOrd="0" destOrd="0" presId="urn:microsoft.com/office/officeart/2005/8/layout/hierarchy1"/>
    <dgm:cxn modelId="{160E4210-DCD1-4468-9453-78A82616EA78}" type="presParOf" srcId="{8423B2BB-10E9-47A9-AA4F-C5CBB26C5A8A}" destId="{AB7EEF8B-AA59-4154-938A-5D370AD3D284}" srcOrd="0" destOrd="0" presId="urn:microsoft.com/office/officeart/2005/8/layout/hierarchy1"/>
    <dgm:cxn modelId="{A9E882DD-4A5A-44B6-BEC0-464FE1535438}" type="presParOf" srcId="{8423B2BB-10E9-47A9-AA4F-C5CBB26C5A8A}" destId="{EA504281-7693-4657-A155-076E6894A92C}" srcOrd="1" destOrd="0" presId="urn:microsoft.com/office/officeart/2005/8/layout/hierarchy1"/>
    <dgm:cxn modelId="{9B856C3E-8CF9-490C-BAA2-388B49EDA757}" type="presParOf" srcId="{72CA93A9-C52A-4786-AACD-93796E09C5BD}" destId="{85F1EE44-EACE-4A0E-8E3C-B99D6CB9AC10}" srcOrd="1" destOrd="0" presId="urn:microsoft.com/office/officeart/2005/8/layout/hierarchy1"/>
    <dgm:cxn modelId="{6328B192-A755-4072-A0C5-CAE1ED8EBFCE}" type="presParOf" srcId="{85F1EE44-EACE-4A0E-8E3C-B99D6CB9AC10}" destId="{B88A6B1A-9A9A-4458-AA02-E1E9C28EA6E4}" srcOrd="0" destOrd="0" presId="urn:microsoft.com/office/officeart/2005/8/layout/hierarchy1"/>
    <dgm:cxn modelId="{AFE3F135-4B70-4741-BB64-8654C6328BAB}" type="presParOf" srcId="{85F1EE44-EACE-4A0E-8E3C-B99D6CB9AC10}" destId="{8CA8BCA4-6ECA-438A-AEBC-860B09559C77}" srcOrd="1" destOrd="0" presId="urn:microsoft.com/office/officeart/2005/8/layout/hierarchy1"/>
    <dgm:cxn modelId="{E8909271-00CA-491C-87AA-62222BD8AD34}" type="presParOf" srcId="{8CA8BCA4-6ECA-438A-AEBC-860B09559C77}" destId="{57B98D62-D349-41EF-9F7B-DBCC8E50BFCA}" srcOrd="0" destOrd="0" presId="urn:microsoft.com/office/officeart/2005/8/layout/hierarchy1"/>
    <dgm:cxn modelId="{4CD39BA2-5F0F-4FBD-AD1E-135BC6830795}" type="presParOf" srcId="{57B98D62-D349-41EF-9F7B-DBCC8E50BFCA}" destId="{3E7C31D6-BE7C-44F2-97D9-296FBF77EDD8}" srcOrd="0" destOrd="0" presId="urn:microsoft.com/office/officeart/2005/8/layout/hierarchy1"/>
    <dgm:cxn modelId="{9A3E8AE9-357A-4E4A-A8A1-B600D681E9A5}" type="presParOf" srcId="{57B98D62-D349-41EF-9F7B-DBCC8E50BFCA}" destId="{C3B79B99-59AC-463D-B454-11C951EC1C3C}" srcOrd="1" destOrd="0" presId="urn:microsoft.com/office/officeart/2005/8/layout/hierarchy1"/>
    <dgm:cxn modelId="{98449E66-0CAA-4279-94F2-47BDB95047EA}" type="presParOf" srcId="{8CA8BCA4-6ECA-438A-AEBC-860B09559C77}" destId="{1648990F-402A-4121-8F5B-2C0D952BBA3E}" srcOrd="1" destOrd="0" presId="urn:microsoft.com/office/officeart/2005/8/layout/hierarchy1"/>
    <dgm:cxn modelId="{B95803C3-3A72-421D-B0D5-DCC315765422}" type="presParOf" srcId="{1648990F-402A-4121-8F5B-2C0D952BBA3E}" destId="{9D73235F-EDAE-468E-8CDE-A698AE3E2865}" srcOrd="0" destOrd="0" presId="urn:microsoft.com/office/officeart/2005/8/layout/hierarchy1"/>
    <dgm:cxn modelId="{99DC4CF2-B3FA-45A3-A445-25D63C31A1DB}" type="presParOf" srcId="{1648990F-402A-4121-8F5B-2C0D952BBA3E}" destId="{A0B615A6-1846-4BA8-B036-42E8EDCDED07}" srcOrd="1" destOrd="0" presId="urn:microsoft.com/office/officeart/2005/8/layout/hierarchy1"/>
    <dgm:cxn modelId="{00E1E6E4-A759-409B-A264-ACB59E90A1E3}" type="presParOf" srcId="{A0B615A6-1846-4BA8-B036-42E8EDCDED07}" destId="{BEF80692-2EFA-4AFC-BC5E-BC486B42CFC2}" srcOrd="0" destOrd="0" presId="urn:microsoft.com/office/officeart/2005/8/layout/hierarchy1"/>
    <dgm:cxn modelId="{2B787B15-4354-4DDE-94D2-41384808CC80}" type="presParOf" srcId="{BEF80692-2EFA-4AFC-BC5E-BC486B42CFC2}" destId="{C10EB666-2153-48A8-AE51-DBFE6C350F8E}" srcOrd="0" destOrd="0" presId="urn:microsoft.com/office/officeart/2005/8/layout/hierarchy1"/>
    <dgm:cxn modelId="{9EFF6F8A-E74B-447D-B369-5243BE9A97B4}" type="presParOf" srcId="{BEF80692-2EFA-4AFC-BC5E-BC486B42CFC2}" destId="{3EEE48C8-D670-4E93-A287-B13DBCB2C3CA}" srcOrd="1" destOrd="0" presId="urn:microsoft.com/office/officeart/2005/8/layout/hierarchy1"/>
    <dgm:cxn modelId="{7FA7C9C3-DEB5-4288-94F7-55D8249A9952}" type="presParOf" srcId="{A0B615A6-1846-4BA8-B036-42E8EDCDED07}" destId="{3857686E-768F-4B3A-A45B-D5225E2CC861}" srcOrd="1" destOrd="0" presId="urn:microsoft.com/office/officeart/2005/8/layout/hierarchy1"/>
    <dgm:cxn modelId="{D9164BD9-C14F-4B51-A6D4-D50AABA38853}" type="presParOf" srcId="{1648990F-402A-4121-8F5B-2C0D952BBA3E}" destId="{40532634-A20E-4661-BC8A-3B12AD251B79}" srcOrd="2" destOrd="0" presId="urn:microsoft.com/office/officeart/2005/8/layout/hierarchy1"/>
    <dgm:cxn modelId="{57CB49B7-EFDB-4D58-879E-81A9DE2382EE}" type="presParOf" srcId="{1648990F-402A-4121-8F5B-2C0D952BBA3E}" destId="{CE4B2784-5ED6-4AED-85B4-EDCC271F1A6A}" srcOrd="3" destOrd="0" presId="urn:microsoft.com/office/officeart/2005/8/layout/hierarchy1"/>
    <dgm:cxn modelId="{B12BD5B9-8487-415C-B077-B2568749E4A0}" type="presParOf" srcId="{CE4B2784-5ED6-4AED-85B4-EDCC271F1A6A}" destId="{8274CEED-0A7A-4932-8E51-201970B8AC5B}" srcOrd="0" destOrd="0" presId="urn:microsoft.com/office/officeart/2005/8/layout/hierarchy1"/>
    <dgm:cxn modelId="{4B39DAF2-BFBF-474C-8171-ACB7D2C2B15F}" type="presParOf" srcId="{8274CEED-0A7A-4932-8E51-201970B8AC5B}" destId="{323F4C74-E94F-4729-BA44-F389BB9F4027}" srcOrd="0" destOrd="0" presId="urn:microsoft.com/office/officeart/2005/8/layout/hierarchy1"/>
    <dgm:cxn modelId="{1EFC5454-25D5-4069-B200-8EE32EA4B013}" type="presParOf" srcId="{8274CEED-0A7A-4932-8E51-201970B8AC5B}" destId="{F76909F0-C5B1-49F6-A1C5-AC6D9C2708CB}" srcOrd="1" destOrd="0" presId="urn:microsoft.com/office/officeart/2005/8/layout/hierarchy1"/>
    <dgm:cxn modelId="{55526519-A66C-4B29-94D4-D1DC8FD135B8}" type="presParOf" srcId="{CE4B2784-5ED6-4AED-85B4-EDCC271F1A6A}" destId="{AD017CA5-D89A-4721-B7F9-B88C50A19705}" srcOrd="1" destOrd="0" presId="urn:microsoft.com/office/officeart/2005/8/layout/hierarchy1"/>
    <dgm:cxn modelId="{2B6379BC-7E2A-43F0-9C47-84E2BB8549E7}" type="presParOf" srcId="{85F1EE44-EACE-4A0E-8E3C-B99D6CB9AC10}" destId="{8E3D73BA-3A99-4032-B888-83396AD6F465}" srcOrd="2" destOrd="0" presId="urn:microsoft.com/office/officeart/2005/8/layout/hierarchy1"/>
    <dgm:cxn modelId="{BDCB6065-E2B6-475C-959B-76D443E7225A}" type="presParOf" srcId="{85F1EE44-EACE-4A0E-8E3C-B99D6CB9AC10}" destId="{58121379-287C-4237-ACF9-3B55870D9E53}" srcOrd="3" destOrd="0" presId="urn:microsoft.com/office/officeart/2005/8/layout/hierarchy1"/>
    <dgm:cxn modelId="{39C5DD2B-3059-4EE5-AC0F-3C579FBBC959}" type="presParOf" srcId="{58121379-287C-4237-ACF9-3B55870D9E53}" destId="{0DA1739C-119E-4715-B960-7C1FB6762860}" srcOrd="0" destOrd="0" presId="urn:microsoft.com/office/officeart/2005/8/layout/hierarchy1"/>
    <dgm:cxn modelId="{6638E50D-BCC5-4E04-A630-5271B7FD71E2}" type="presParOf" srcId="{0DA1739C-119E-4715-B960-7C1FB6762860}" destId="{5EFCF22A-1F9C-4E11-977B-C2E8C559FF22}" srcOrd="0" destOrd="0" presId="urn:microsoft.com/office/officeart/2005/8/layout/hierarchy1"/>
    <dgm:cxn modelId="{7BB51639-D5B2-4AD8-B250-1AE313D2602C}" type="presParOf" srcId="{0DA1739C-119E-4715-B960-7C1FB6762860}" destId="{51FD3561-3554-4979-9B38-D4B0F5794B20}" srcOrd="1" destOrd="0" presId="urn:microsoft.com/office/officeart/2005/8/layout/hierarchy1"/>
    <dgm:cxn modelId="{24E6489C-9AAE-4F79-84F3-05A38AF403F2}" type="presParOf" srcId="{58121379-287C-4237-ACF9-3B55870D9E53}" destId="{57CC19E5-69D4-4433-9125-C335FBA15F1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6D30EF-6694-4CFC-A4DA-ACDCC37C0C37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0D5F8D-2204-4CCF-B5FA-485D24F36FF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o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Agen</a:t>
            </a:r>
            <a:r>
              <a:rPr lang="ro-RO" dirty="0"/>
              <a:t>ț</a:t>
            </a:r>
            <a:r>
              <a:rPr lang="en-US" dirty="0" err="1" smtClean="0"/>
              <a:t>ie</a:t>
            </a:r>
            <a:r>
              <a:rPr lang="en-US" dirty="0" smtClean="0"/>
              <a:t> de </a:t>
            </a:r>
            <a:r>
              <a:rPr lang="en-US" dirty="0" err="1" smtClean="0"/>
              <a:t>turism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Rezumat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48000" cy="470916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Oferta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Destinații</a:t>
            </a:r>
            <a:endParaRPr lang="ro-RO" dirty="0" smtClean="0"/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Date statistice din 2015</a:t>
            </a:r>
            <a:endParaRPr lang="en-US" dirty="0"/>
          </a:p>
        </p:txBody>
      </p:sp>
      <p:sp>
        <p:nvSpPr>
          <p:cNvPr id="5" name="Action Button: Forward or Next 4">
            <a:hlinkClick r:id="rId2" action="ppaction://hlinksldjump" highlightClick="1"/>
          </p:cNvPr>
          <p:cNvSpPr/>
          <p:nvPr/>
        </p:nvSpPr>
        <p:spPr>
          <a:xfrm>
            <a:off x="3581400" y="1752600"/>
            <a:ext cx="838200" cy="3810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rId3" action="ppaction://hlinksldjump" highlightClick="1"/>
          </p:cNvPr>
          <p:cNvSpPr/>
          <p:nvPr/>
        </p:nvSpPr>
        <p:spPr>
          <a:xfrm>
            <a:off x="3581400" y="2438400"/>
            <a:ext cx="838200" cy="3810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rId4" action="ppaction://hlinksldjump" highlightClick="1"/>
          </p:cNvPr>
          <p:cNvSpPr/>
          <p:nvPr/>
        </p:nvSpPr>
        <p:spPr>
          <a:xfrm>
            <a:off x="3581400" y="3276600"/>
            <a:ext cx="838200" cy="3810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1430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spc="600" dirty="0" smtClean="0"/>
              <a:t>Firma</a:t>
            </a:r>
            <a:r>
              <a:rPr lang="ro-RO" b="1" spc="600" dirty="0" smtClean="0"/>
              <a:t> </a:t>
            </a:r>
            <a:r>
              <a:rPr lang="ro-RO" sz="2400" b="1" spc="600" dirty="0"/>
              <a:t>Travel vă oferă:</a:t>
            </a:r>
            <a:endParaRPr lang="en-US" sz="2400" b="1" spc="600" dirty="0"/>
          </a:p>
        </p:txBody>
      </p:sp>
      <p:sp>
        <p:nvSpPr>
          <p:cNvPr id="5" name="Rounded Rectangle 4"/>
          <p:cNvSpPr/>
          <p:nvPr/>
        </p:nvSpPr>
        <p:spPr>
          <a:xfrm>
            <a:off x="2057400" y="2286000"/>
            <a:ext cx="2286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Site  actualizat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62000" y="40386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Angajați eficienți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257800" y="2971800"/>
            <a:ext cx="2590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Bilete de vânzare online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524000" y="5791200"/>
            <a:ext cx="236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Destinații multiple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029200" y="6248400"/>
            <a:ext cx="1981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Băuturi gratuite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800600" y="3886200"/>
          <a:ext cx="35814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lum bright="-1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solidFill>
                  <a:schemeClr val="tx2">
                    <a:lumMod val="10000"/>
                  </a:schemeClr>
                </a:solidFill>
              </a:rPr>
              <a:t>Destinații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600200"/>
            <a:ext cx="2819400" cy="470916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Spania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Italia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Ungaria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smtClean="0"/>
              <a:t>Bulgaria</a:t>
            </a:r>
            <a:endParaRPr lang="ro-RO" dirty="0" smtClean="0"/>
          </a:p>
          <a:p>
            <a:r>
              <a:rPr lang="en-US" dirty="0" smtClean="0"/>
              <a:t>Anglia</a:t>
            </a:r>
            <a:endParaRPr lang="ro-RO" dirty="0" smtClean="0"/>
          </a:p>
          <a:p>
            <a:r>
              <a:rPr lang="en-US" dirty="0" err="1" smtClean="0"/>
              <a:t>Franţa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838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Deplasare cu avionul: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715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Zboruri din: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București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Cluj-Napoca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12954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Spre: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Franța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Anglia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Spania</a:t>
            </a:r>
            <a:endParaRPr lang="en-US" dirty="0"/>
          </a:p>
        </p:txBody>
      </p:sp>
      <p:pic>
        <p:nvPicPr>
          <p:cNvPr id="1031" name="Picture 7" descr="C:\Users\user\AppData\Local\Microsoft\Windows\Temporary Internet Files\Content.IE5\BRL01YLV\wirelizard-Propellor-Airline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800600"/>
            <a:ext cx="2057400" cy="935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heavy" dirty="0" smtClean="0"/>
              <a:t>Încasări</a:t>
            </a:r>
            <a:endParaRPr lang="en-US" u="heav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u="heavy" dirty="0" smtClean="0"/>
              <a:t>Structură organizațională parțială</a:t>
            </a:r>
            <a:endParaRPr lang="en-US" u="heav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Grafic</a:t>
            </a:r>
            <a:r>
              <a:rPr lang="en-US" u="sng" dirty="0" smtClean="0"/>
              <a:t>  v</a:t>
            </a:r>
            <a:r>
              <a:rPr lang="ro-RO" u="sng" dirty="0" smtClean="0"/>
              <a:t>ânzări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8382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>
                <a:hlinkClick r:id="rId2" action="ppaction://hlinksldjump"/>
              </a:rPr>
              <a:t>Daţi click pentru a relua prezentarea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35814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Pentru</a:t>
            </a:r>
            <a:r>
              <a:rPr lang="en-US" sz="2400" b="1" dirty="0" smtClean="0"/>
              <a:t> a </a:t>
            </a:r>
            <a:r>
              <a:rPr lang="en-US" sz="2400" b="1" dirty="0" err="1" smtClean="0"/>
              <a:t>căuta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alte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informaţii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despre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companie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daţi</a:t>
            </a:r>
            <a:r>
              <a:rPr lang="en-US" sz="2400" b="1" dirty="0" smtClean="0"/>
              <a:t> click </a:t>
            </a:r>
            <a:r>
              <a:rPr lang="en-US" sz="2400" b="1" dirty="0" err="1" smtClean="0">
                <a:hlinkClick r:id="rId3"/>
              </a:rPr>
              <a:t>aici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Pentru a vedea ce cuprinde prezentarea apăsaţi butonul: </a:t>
            </a:r>
            <a:endParaRPr lang="en-US" sz="2400" b="1" dirty="0"/>
          </a:p>
        </p:txBody>
      </p:sp>
      <p:sp>
        <p:nvSpPr>
          <p:cNvPr id="5" name="Action Button: Custom 4">
            <a:hlinkClick r:id="rId4" action="ppaction://hlinksldjump" highlightClick="1"/>
          </p:cNvPr>
          <p:cNvSpPr/>
          <p:nvPr/>
        </p:nvSpPr>
        <p:spPr>
          <a:xfrm>
            <a:off x="7315200" y="1828800"/>
            <a:ext cx="1295400" cy="533400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Rezumat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me Purple(Mov)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Purple(Mov)</Template>
  <TotalTime>143</TotalTime>
  <Words>131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Theme Purple(Mov)</vt:lpstr>
      <vt:lpstr>Verve</vt:lpstr>
      <vt:lpstr>Travel</vt:lpstr>
      <vt:lpstr>Rezumat</vt:lpstr>
      <vt:lpstr>Slide 3</vt:lpstr>
      <vt:lpstr>Destinații</vt:lpstr>
      <vt:lpstr>Slide 5</vt:lpstr>
      <vt:lpstr>Încasări</vt:lpstr>
      <vt:lpstr>Structură organizațională parțială</vt:lpstr>
      <vt:lpstr>Grafic  vânzări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</dc:title>
  <dc:creator>user</dc:creator>
  <cp:lastModifiedBy>user</cp:lastModifiedBy>
  <cp:revision>19</cp:revision>
  <dcterms:created xsi:type="dcterms:W3CDTF">2016-02-17T07:28:47Z</dcterms:created>
  <dcterms:modified xsi:type="dcterms:W3CDTF">2016-03-01T23:42:46Z</dcterms:modified>
</cp:coreProperties>
</file>